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7" r:id="rId2"/>
    <p:sldId id="259" r:id="rId3"/>
    <p:sldId id="282" r:id="rId4"/>
    <p:sldId id="287" r:id="rId5"/>
    <p:sldId id="301" r:id="rId6"/>
    <p:sldId id="274" r:id="rId7"/>
    <p:sldId id="308" r:id="rId8"/>
    <p:sldId id="291" r:id="rId9"/>
    <p:sldId id="309" r:id="rId10"/>
    <p:sldId id="310" r:id="rId11"/>
    <p:sldId id="30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2FD"/>
    <a:srgbClr val="07405E"/>
    <a:srgbClr val="45B1D2"/>
    <a:srgbClr val="011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660"/>
  </p:normalViewPr>
  <p:slideViewPr>
    <p:cSldViewPr>
      <p:cViewPr varScale="1">
        <p:scale>
          <a:sx n="74" d="100"/>
          <a:sy n="74" d="100"/>
        </p:scale>
        <p:origin x="414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FB382-3D9B-4346-987F-99D71E9C8B9E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6A1FA-382C-4573-B6A9-25762B8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27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3C0A3-BB4C-4E75-8C09-0BD5B3C6AD06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BA3E8-04D0-482A-842B-D2E551459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87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87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3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5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77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2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29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91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32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43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36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09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5812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5812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67A8-850A-439B-8C01-51E0B1FFFB75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4B9A2-99B2-4D8A-A0C4-F419EDB8CA2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"/>
            <a:ext cx="12192000" cy="6857572"/>
          </a:xfrm>
          <a:prstGeom prst="rect">
            <a:avLst/>
          </a:prstGeom>
        </p:spPr>
      </p:pic>
    </p:spTree>
  </p:cSld>
  <p:clrMapOvr>
    <a:masterClrMapping/>
  </p:clrMapOvr>
  <p:transition spd="slow" advTm="5812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67A8-850A-439B-8C01-51E0B1FFFB75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4B9A2-99B2-4D8A-A0C4-F419EDB8CA2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"/>
            <a:ext cx="12192000" cy="68575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8538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7981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7" name="Group 10"/>
          <p:cNvGrpSpPr/>
          <p:nvPr userDrawn="1"/>
        </p:nvGrpSpPr>
        <p:grpSpPr bwMode="auto">
          <a:xfrm>
            <a:off x="735945" y="438948"/>
            <a:ext cx="599782" cy="561086"/>
            <a:chOff x="0" y="0"/>
            <a:chExt cx="1130424" cy="1060704"/>
          </a:xfrm>
        </p:grpSpPr>
        <p:sp>
          <p:nvSpPr>
            <p:cNvPr id="8" name="等腰三角形 46"/>
            <p:cNvSpPr>
              <a:spLocks noChangeArrowheads="1"/>
            </p:cNvSpPr>
            <p:nvPr/>
          </p:nvSpPr>
          <p:spPr bwMode="auto">
            <a:xfrm rot="5400000">
              <a:off x="142872" y="73152"/>
              <a:ext cx="1060704" cy="914400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5098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9" name="等腰三角形 47"/>
            <p:cNvSpPr>
              <a:spLocks noChangeArrowheads="1"/>
            </p:cNvSpPr>
            <p:nvPr/>
          </p:nvSpPr>
          <p:spPr bwMode="auto">
            <a:xfrm rot="5400000">
              <a:off x="-73152" y="73152"/>
              <a:ext cx="1060704" cy="914400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 advTm="58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67A8-850A-439B-8C01-51E0B1FFFB75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4B9A2-99B2-4D8A-A0C4-F419EDB8CA2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"/>
            <a:ext cx="12192000" cy="68575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8538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7981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077067" y="1078744"/>
            <a:ext cx="10037867" cy="0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812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69707" y="414842"/>
            <a:ext cx="9998901" cy="493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124745"/>
            <a:ext cx="109728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 advTm="5812">
    <p:push/>
  </p:transition>
  <p:txStyles>
    <p:titleStyle>
      <a:lvl1pPr algn="l" defTabSz="914400" rtl="0" eaLnBrk="1" latinLnBrk="0" hangingPunct="1">
        <a:spcBef>
          <a:spcPct val="0"/>
        </a:spcBef>
        <a:buNone/>
        <a:defRPr lang="zh-CN" altLang="en-US" sz="2400" b="1" kern="1200" dirty="0">
          <a:solidFill>
            <a:prstClr val="white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181660">
            <a:off x="3967917" y="4065205"/>
            <a:ext cx="3365637" cy="2178434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703504" lon="19719696" rev="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 rot="438117">
            <a:off x="1496535" y="2848167"/>
            <a:ext cx="3255193" cy="2106948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703504" lon="19719696" rev="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 rot="984717">
            <a:off x="1112317" y="666294"/>
            <a:ext cx="3710786" cy="1356215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6000000">
              <a:rot lat="20703504" lon="19719696" rev="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 rot="188303">
            <a:off x="4307521" y="2068703"/>
            <a:ext cx="2914298" cy="1672479"/>
          </a:xfrm>
          <a:prstGeom prst="roundRect">
            <a:avLst>
              <a:gd name="adj" fmla="val 24096"/>
            </a:avLst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19941725" lon="19155471" rev="93798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 rot="188303">
            <a:off x="7012721" y="3338895"/>
            <a:ext cx="2322687" cy="1422680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686716" lon="18722727" rev="134457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 rot="471172">
            <a:off x="9342438" y="3587460"/>
            <a:ext cx="1830265" cy="1234462"/>
          </a:xfrm>
          <a:prstGeom prst="roundRect">
            <a:avLst>
              <a:gd name="adj" fmla="val 24096"/>
            </a:avLst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210294" lon="17961556" rev="234792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 rot="471172">
            <a:off x="7971951" y="2659149"/>
            <a:ext cx="1830265" cy="1234462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210294" lon="17961556" rev="234792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 rot="471172">
            <a:off x="9078536" y="2484779"/>
            <a:ext cx="1598860" cy="1078386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19980003" lon="17749193" rev="213801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 rot="471172">
            <a:off x="10026963" y="3415938"/>
            <a:ext cx="1027614" cy="693097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19980003" lon="17749193" rev="213801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 rot="471172">
            <a:off x="6316384" y="1775426"/>
            <a:ext cx="2485648" cy="1288488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19980003" lon="17749193" rev="213801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 rot="188303">
            <a:off x="4271963" y="2038602"/>
            <a:ext cx="3054684" cy="1753045"/>
          </a:xfrm>
          <a:prstGeom prst="roundRect">
            <a:avLst>
              <a:gd name="adj" fmla="val 24096"/>
            </a:avLst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  <a:effectLst>
            <a:glow rad="1270000">
              <a:srgbClr val="0070C0">
                <a:alpha val="69000"/>
              </a:srgbClr>
            </a:glow>
            <a:softEdge rad="31750"/>
          </a:effectLst>
          <a:scene3d>
            <a:camera prst="perspectiveFront" fov="3300000">
              <a:rot lat="19941725" lon="19155471" rev="93798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pic>
        <p:nvPicPr>
          <p:cNvPr id="1026" name="Picture 2" descr="C:\Users\md\Desktop\xpic6209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905898" y="-278477"/>
            <a:ext cx="5285134" cy="33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标题 1"/>
          <p:cNvSpPr txBox="1"/>
          <p:nvPr/>
        </p:nvSpPr>
        <p:spPr>
          <a:xfrm>
            <a:off x="2240616" y="3998471"/>
            <a:ext cx="9330564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2400" b="1">
                <a:gradFill>
                  <a:gsLst>
                    <a:gs pos="100000">
                      <a:srgbClr val="398EB6"/>
                    </a:gs>
                    <a:gs pos="0">
                      <a:srgbClr val="B4DAF1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4800" dirty="0" smtClean="0">
                <a:solidFill>
                  <a:schemeClr val="bg1"/>
                </a:solidFill>
              </a:rPr>
              <a:t>电子产品的检测与检验</a:t>
            </a:r>
          </a:p>
          <a:p>
            <a:pPr algn="r"/>
            <a:r>
              <a:rPr lang="en-US" altLang="zh-CN" sz="4800" dirty="0">
                <a:solidFill>
                  <a:schemeClr val="bg1"/>
                </a:solidFill>
              </a:rPr>
              <a:t>——</a:t>
            </a:r>
            <a:r>
              <a:rPr lang="zh-CN" altLang="en-US" sz="4800" dirty="0" smtClean="0">
                <a:solidFill>
                  <a:schemeClr val="bg1"/>
                </a:solidFill>
              </a:rPr>
              <a:t>音频功率放大器设计与制作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2" name="科技风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536848" y="655320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72" y="2176164"/>
            <a:ext cx="1400517" cy="1556672"/>
          </a:xfrm>
          <a:prstGeom prst="rect">
            <a:avLst/>
          </a:prstGeom>
          <a:scene3d>
            <a:camera prst="orthographicFront">
              <a:rot lat="2400000" lon="1800000" rev="600000"/>
            </a:camera>
            <a:lightRig rig="threePt" dir="t"/>
          </a:scene3d>
          <a:sp3d z="-6350">
            <a:bevelT w="0" h="0"/>
          </a:sp3d>
        </p:spPr>
      </p:pic>
    </p:spTree>
  </p:cSld>
  <p:clrMapOvr>
    <a:masterClrMapping/>
  </p:clrMapOvr>
  <p:transition spd="slow" advTm="58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1199456" y="1268760"/>
            <a:ext cx="91450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1</a:t>
            </a:r>
            <a:r>
              <a:rPr lang="zh-CN" altLang="en-US" sz="2800" dirty="0" smtClean="0">
                <a:solidFill>
                  <a:schemeClr val="bg1"/>
                </a:solidFill>
              </a:rPr>
              <a:t>、这次功率放大器的制作要想制成单层板，有飞线、修改线宽、</a:t>
            </a:r>
            <a:r>
              <a:rPr lang="zh-CN" altLang="en-US" sz="2800" dirty="0" smtClean="0">
                <a:solidFill>
                  <a:srgbClr val="C00000"/>
                </a:solidFill>
              </a:rPr>
              <a:t>修改焊盘</a:t>
            </a:r>
            <a:r>
              <a:rPr lang="zh-CN" altLang="en-US" sz="2800" dirty="0" smtClean="0">
                <a:solidFill>
                  <a:schemeClr val="bg1"/>
                </a:solidFill>
              </a:rPr>
              <a:t>的方法。我选择的是修改焊盘，只是通过改变三极管的引脚，而不影响板子的外观和线宽。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2</a:t>
            </a:r>
            <a:r>
              <a:rPr lang="zh-CN" altLang="en-US" sz="2800" dirty="0" smtClean="0">
                <a:solidFill>
                  <a:schemeClr val="bg1"/>
                </a:solidFill>
              </a:rPr>
              <a:t>、遇到 的问题有焊接虚焊，双音频线没有插稳等问题，但都通过万用表而一一排除。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3</a:t>
            </a:r>
            <a:r>
              <a:rPr lang="zh-CN" altLang="en-US" sz="2800" dirty="0" smtClean="0">
                <a:solidFill>
                  <a:schemeClr val="bg1"/>
                </a:solidFill>
              </a:rPr>
              <a:t>、判断电容的极性，通过微弱的交流电压判断的极性和直流电压的极性恰恰正好相反，最终在同学的商量下，确定</a:t>
            </a:r>
            <a:r>
              <a:rPr lang="en-US" altLang="zh-CN" sz="2800" dirty="0" smtClean="0">
                <a:solidFill>
                  <a:schemeClr val="bg1"/>
                </a:solidFill>
              </a:rPr>
              <a:t>PCB</a:t>
            </a:r>
            <a:r>
              <a:rPr lang="zh-CN" altLang="en-US" sz="2800" dirty="0" smtClean="0">
                <a:solidFill>
                  <a:schemeClr val="bg1"/>
                </a:solidFill>
              </a:rPr>
              <a:t>图上的焊盘为准，正方形焊盘为正极，椭圆形为负极。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5480" y="404663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总结与感想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484170"/>
      </p:ext>
    </p:extLst>
  </p:cSld>
  <p:clrMapOvr>
    <a:masterClrMapping/>
  </p:clrMapOvr>
  <p:transition spd="slow" advTm="58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 rot="181660">
            <a:off x="3967917" y="4065205"/>
            <a:ext cx="3365637" cy="2178434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703504" lon="19719696" rev="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 rot="438117">
            <a:off x="1496535" y="2848167"/>
            <a:ext cx="3255193" cy="2106948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703504" lon="19719696" rev="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 rot="984717">
            <a:off x="1112317" y="666294"/>
            <a:ext cx="3710786" cy="1356215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6000000">
              <a:rot lat="20703504" lon="19719696" rev="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 rot="188303">
            <a:off x="4307521" y="2068703"/>
            <a:ext cx="2914298" cy="1672479"/>
          </a:xfrm>
          <a:prstGeom prst="roundRect">
            <a:avLst>
              <a:gd name="adj" fmla="val 24096"/>
            </a:avLst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19941725" lon="19155471" rev="93798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 rot="188303">
            <a:off x="7012721" y="3338895"/>
            <a:ext cx="2322687" cy="1422680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686716" lon="18722727" rev="134457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 rot="471172">
            <a:off x="9342438" y="3587460"/>
            <a:ext cx="1830265" cy="1234462"/>
          </a:xfrm>
          <a:prstGeom prst="roundRect">
            <a:avLst>
              <a:gd name="adj" fmla="val 24096"/>
            </a:avLst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210294" lon="17961556" rev="234792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 rot="471172">
            <a:off x="7971951" y="2659149"/>
            <a:ext cx="1830265" cy="1234462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20210294" lon="17961556" rev="234792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 rot="471172">
            <a:off x="9078536" y="2484779"/>
            <a:ext cx="1598860" cy="1078386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19980003" lon="17749193" rev="213801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 rot="471172">
            <a:off x="10026963" y="3415938"/>
            <a:ext cx="1027614" cy="693097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19980003" lon="17749193" rev="213801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 rot="471172">
            <a:off x="6316384" y="1775426"/>
            <a:ext cx="2485648" cy="1288488"/>
          </a:xfrm>
          <a:prstGeom prst="roundRect">
            <a:avLst>
              <a:gd name="adj" fmla="val 24096"/>
            </a:avLst>
          </a:prstGeom>
          <a:solidFill>
            <a:srgbClr val="0070C0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  <a:scene3d>
            <a:camera prst="perspectiveFront" fov="3300000">
              <a:rot lat="19980003" lon="17749193" rev="213801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 rot="188303">
            <a:off x="4271963" y="2038602"/>
            <a:ext cx="3054684" cy="1753045"/>
          </a:xfrm>
          <a:prstGeom prst="roundRect">
            <a:avLst>
              <a:gd name="adj" fmla="val 24096"/>
            </a:avLst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  <a:effectLst>
            <a:glow rad="1270000">
              <a:srgbClr val="0070C0">
                <a:alpha val="69000"/>
              </a:srgbClr>
            </a:glow>
            <a:softEdge rad="31750"/>
          </a:effectLst>
          <a:scene3d>
            <a:camera prst="perspectiveFront" fov="3300000">
              <a:rot lat="19941725" lon="19155471" rev="93798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97BF"/>
              </a:solidFill>
            </a:endParaRPr>
          </a:p>
        </p:txBody>
      </p:sp>
      <p:pic>
        <p:nvPicPr>
          <p:cNvPr id="1026" name="Picture 2" descr="C:\Users\md\Desktop\xpic6209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905898" y="-278477"/>
            <a:ext cx="5285134" cy="33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标题 1"/>
          <p:cNvSpPr txBox="1"/>
          <p:nvPr/>
        </p:nvSpPr>
        <p:spPr>
          <a:xfrm>
            <a:off x="3071664" y="5044502"/>
            <a:ext cx="8538476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2400" b="1">
                <a:gradFill>
                  <a:gsLst>
                    <a:gs pos="100000">
                      <a:srgbClr val="398EB6"/>
                    </a:gs>
                    <a:gs pos="0">
                      <a:srgbClr val="B4DAF1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</a:rPr>
              <a:t>感谢观看</a:t>
            </a:r>
            <a:r>
              <a:rPr lang="en-US" altLang="zh-CN" sz="5400" dirty="0">
                <a:solidFill>
                  <a:schemeClr val="bg1"/>
                </a:solidFill>
              </a:rPr>
              <a:t> </a:t>
            </a:r>
            <a:r>
              <a:rPr lang="zh-CN" altLang="en-US" sz="5400" dirty="0">
                <a:solidFill>
                  <a:schemeClr val="bg1"/>
                </a:solidFill>
              </a:rPr>
              <a:t>欢迎指正</a:t>
            </a:r>
            <a:r>
              <a:rPr lang="en-US" altLang="zh-CN" sz="5400" dirty="0">
                <a:solidFill>
                  <a:schemeClr val="bg1"/>
                </a:solidFill>
              </a:rPr>
              <a:t>!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72" y="2176164"/>
            <a:ext cx="1400517" cy="1556672"/>
          </a:xfrm>
          <a:prstGeom prst="rect">
            <a:avLst/>
          </a:prstGeom>
          <a:scene3d>
            <a:camera prst="orthographicFront">
              <a:rot lat="2400000" lon="1800000" rev="600000"/>
            </a:camera>
            <a:lightRig rig="threePt" dir="t"/>
          </a:scene3d>
          <a:sp3d z="-6350">
            <a:bevelT w="0" h="0"/>
          </a:sp3d>
        </p:spPr>
      </p:pic>
    </p:spTree>
  </p:cSld>
  <p:clrMapOvr>
    <a:masterClrMapping/>
  </p:clrMapOvr>
  <p:transition spd="slow" advTm="58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75520" y="188640"/>
            <a:ext cx="2664295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6000" b="1" spc="-150" dirty="0">
                <a:solidFill>
                  <a:schemeClr val="bg1">
                    <a:alpha val="8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986362" y="1559246"/>
            <a:ext cx="7962438" cy="720080"/>
            <a:chOff x="2021994" y="2060848"/>
            <a:chExt cx="7962438" cy="720080"/>
          </a:xfrm>
        </p:grpSpPr>
        <p:sp>
          <p:nvSpPr>
            <p:cNvPr id="2" name="圆角矩形 1"/>
            <p:cNvSpPr/>
            <p:nvPr/>
          </p:nvSpPr>
          <p:spPr>
            <a:xfrm>
              <a:off x="2021994" y="2060848"/>
              <a:ext cx="7962438" cy="720080"/>
            </a:xfrm>
            <a:prstGeom prst="roundRect">
              <a:avLst/>
            </a:prstGeom>
            <a:solidFill>
              <a:srgbClr val="0070C0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rgbClr val="0070C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09874" y="2097722"/>
              <a:ext cx="158592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079776" y="2097722"/>
              <a:ext cx="45365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功能介绍</a:t>
              </a:r>
              <a:endPara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86362" y="2544440"/>
            <a:ext cx="7962438" cy="720080"/>
            <a:chOff x="2021994" y="2060848"/>
            <a:chExt cx="7962438" cy="720080"/>
          </a:xfrm>
        </p:grpSpPr>
        <p:sp>
          <p:nvSpPr>
            <p:cNvPr id="15" name="圆角矩形 14"/>
            <p:cNvSpPr/>
            <p:nvPr/>
          </p:nvSpPr>
          <p:spPr>
            <a:xfrm>
              <a:off x="2021994" y="2060848"/>
              <a:ext cx="7962438" cy="720080"/>
            </a:xfrm>
            <a:prstGeom prst="roundRect">
              <a:avLst/>
            </a:prstGeom>
            <a:solidFill>
              <a:srgbClr val="0070C0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rgbClr val="0070C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709874" y="2097722"/>
              <a:ext cx="158592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079776" y="2097722"/>
              <a:ext cx="45365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仿真情况</a:t>
              </a:r>
              <a:endPara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986362" y="3551041"/>
            <a:ext cx="7962438" cy="720080"/>
            <a:chOff x="2021994" y="2060848"/>
            <a:chExt cx="7962438" cy="720080"/>
          </a:xfrm>
        </p:grpSpPr>
        <p:sp>
          <p:nvSpPr>
            <p:cNvPr id="19" name="圆角矩形 18"/>
            <p:cNvSpPr/>
            <p:nvPr/>
          </p:nvSpPr>
          <p:spPr>
            <a:xfrm>
              <a:off x="2021994" y="2060848"/>
              <a:ext cx="7962438" cy="720080"/>
            </a:xfrm>
            <a:prstGeom prst="roundRect">
              <a:avLst/>
            </a:prstGeom>
            <a:solidFill>
              <a:srgbClr val="0070C0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rgbClr val="0070C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709874" y="2097722"/>
              <a:ext cx="158592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079776" y="2097722"/>
              <a:ext cx="45365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硬件实现</a:t>
              </a:r>
              <a:endPara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86362" y="4557642"/>
            <a:ext cx="7962438" cy="720080"/>
            <a:chOff x="2021994" y="2060848"/>
            <a:chExt cx="7962438" cy="720080"/>
          </a:xfrm>
        </p:grpSpPr>
        <p:sp>
          <p:nvSpPr>
            <p:cNvPr id="23" name="圆角矩形 22"/>
            <p:cNvSpPr/>
            <p:nvPr/>
          </p:nvSpPr>
          <p:spPr>
            <a:xfrm>
              <a:off x="2021994" y="2060848"/>
              <a:ext cx="7962438" cy="720080"/>
            </a:xfrm>
            <a:prstGeom prst="roundRect">
              <a:avLst/>
            </a:prstGeom>
            <a:solidFill>
              <a:srgbClr val="0070C0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rgbClr val="0070C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709874" y="2097722"/>
              <a:ext cx="158592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079776" y="2097722"/>
              <a:ext cx="45365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检测与检验分析</a:t>
              </a:r>
              <a:endPara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86362" y="5564243"/>
            <a:ext cx="7962438" cy="720080"/>
            <a:chOff x="2021994" y="2060848"/>
            <a:chExt cx="7962438" cy="720080"/>
          </a:xfrm>
        </p:grpSpPr>
        <p:sp>
          <p:nvSpPr>
            <p:cNvPr id="27" name="圆角矩形 26"/>
            <p:cNvSpPr/>
            <p:nvPr/>
          </p:nvSpPr>
          <p:spPr>
            <a:xfrm>
              <a:off x="2021994" y="2060848"/>
              <a:ext cx="7962438" cy="720080"/>
            </a:xfrm>
            <a:prstGeom prst="roundRect">
              <a:avLst/>
            </a:prstGeom>
            <a:solidFill>
              <a:srgbClr val="0070C0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rgbClr val="0070C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709874" y="2097722"/>
              <a:ext cx="158592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079776" y="2097722"/>
              <a:ext cx="45365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总结与感想</a:t>
              </a:r>
              <a:endPara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58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91545" y="836713"/>
            <a:ext cx="2664295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6000" b="1" spc="-150" dirty="0">
                <a:solidFill>
                  <a:schemeClr val="bg1">
                    <a:alpha val="8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021994" y="2996952"/>
            <a:ext cx="7962438" cy="720080"/>
            <a:chOff x="2021994" y="2060848"/>
            <a:chExt cx="7962438" cy="720080"/>
          </a:xfrm>
        </p:grpSpPr>
        <p:sp>
          <p:nvSpPr>
            <p:cNvPr id="2" name="圆角矩形 1"/>
            <p:cNvSpPr/>
            <p:nvPr/>
          </p:nvSpPr>
          <p:spPr>
            <a:xfrm>
              <a:off x="2021994" y="2060848"/>
              <a:ext cx="7962438" cy="720080"/>
            </a:xfrm>
            <a:prstGeom prst="roundRect">
              <a:avLst/>
            </a:prstGeom>
            <a:solidFill>
              <a:srgbClr val="0070C0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rgbClr val="0070C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09874" y="2097722"/>
              <a:ext cx="15859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079776" y="2097722"/>
              <a:ext cx="45365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功能介绍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58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657347" y="1462055"/>
            <a:ext cx="2448272" cy="461665"/>
          </a:xfrm>
          <a:prstGeom prst="rect">
            <a:avLst/>
          </a:prstGeom>
          <a:noFill/>
          <a:ln>
            <a:solidFill>
              <a:srgbClr val="A3F2FD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低频小信号输入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295800" y="1462055"/>
            <a:ext cx="2448272" cy="461665"/>
          </a:xfrm>
          <a:prstGeom prst="rect">
            <a:avLst/>
          </a:prstGeom>
          <a:noFill/>
          <a:ln>
            <a:solidFill>
              <a:srgbClr val="A3F2FD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甲类前置放大器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205685" y="3078250"/>
            <a:ext cx="2538387" cy="830997"/>
          </a:xfrm>
          <a:prstGeom prst="rect">
            <a:avLst/>
          </a:prstGeom>
          <a:noFill/>
          <a:ln>
            <a:solidFill>
              <a:srgbClr val="A3F2FD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乙类互挽功率功率放大器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205685" y="5095746"/>
            <a:ext cx="2538387" cy="830997"/>
          </a:xfrm>
          <a:prstGeom prst="rect">
            <a:avLst/>
          </a:prstGeom>
          <a:noFill/>
          <a:ln>
            <a:solidFill>
              <a:srgbClr val="A3F2FD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音频信号被放大输出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76308" y="1092722"/>
            <a:ext cx="2628292" cy="1200329"/>
          </a:xfrm>
          <a:prstGeom prst="rect">
            <a:avLst/>
          </a:prstGeom>
          <a:noFill/>
          <a:ln>
            <a:solidFill>
              <a:srgbClr val="A3F2F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103</a:t>
            </a:r>
            <a:r>
              <a:rPr lang="zh-CN" altLang="en-US" sz="2400" dirty="0" smtClean="0">
                <a:solidFill>
                  <a:schemeClr val="bg1"/>
                </a:solidFill>
              </a:rPr>
              <a:t>电位器调节放大的电压倍数</a:t>
            </a:r>
            <a:r>
              <a:rPr lang="zh-CN" altLang="en-US" sz="2400" dirty="0" smtClean="0">
                <a:solidFill>
                  <a:srgbClr val="C00000"/>
                </a:solidFill>
              </a:rPr>
              <a:t>（音量调节）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376308" y="2893583"/>
            <a:ext cx="2640348" cy="1200329"/>
          </a:xfrm>
          <a:prstGeom prst="rect">
            <a:avLst/>
          </a:prstGeom>
          <a:noFill/>
          <a:ln>
            <a:solidFill>
              <a:srgbClr val="A3F2F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102</a:t>
            </a:r>
            <a:r>
              <a:rPr lang="zh-CN" altLang="en-US" sz="2400" dirty="0" smtClean="0">
                <a:solidFill>
                  <a:schemeClr val="bg1"/>
                </a:solidFill>
              </a:rPr>
              <a:t>电位器调节静态工作点</a:t>
            </a:r>
            <a:r>
              <a:rPr lang="zh-CN" altLang="en-US" sz="2400" dirty="0" smtClean="0">
                <a:solidFill>
                  <a:srgbClr val="C00000"/>
                </a:solidFill>
              </a:rPr>
              <a:t>（克服交越失真）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5419" y="2924944"/>
            <a:ext cx="1152128" cy="1569660"/>
          </a:xfrm>
          <a:prstGeom prst="rect">
            <a:avLst/>
          </a:prstGeom>
          <a:noFill/>
          <a:ln>
            <a:solidFill>
              <a:srgbClr val="A3F2FD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交、直流电压并联负反馈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70" name="直接箭头连接符 69"/>
          <p:cNvCxnSpPr>
            <a:stCxn id="61" idx="3"/>
            <a:endCxn id="62" idx="1"/>
          </p:cNvCxnSpPr>
          <p:nvPr/>
        </p:nvCxnSpPr>
        <p:spPr>
          <a:xfrm>
            <a:off x="3105619" y="1692888"/>
            <a:ext cx="1190181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5465489" y="2138844"/>
            <a:ext cx="18777" cy="7861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5474877" y="4109446"/>
            <a:ext cx="18777" cy="7861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1881483" y="5511244"/>
            <a:ext cx="21982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V="1">
            <a:off x="1881483" y="4653136"/>
            <a:ext cx="0" cy="8581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1881483" y="2035475"/>
            <a:ext cx="0" cy="8581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H="1">
            <a:off x="6960096" y="1692886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H="1">
            <a:off x="6960096" y="3497354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487488" y="548680"/>
            <a:ext cx="161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工作原理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96288" y="4736943"/>
            <a:ext cx="280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共射级放大器的接法：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zh-CN" altLang="zh-CN" sz="2800" b="1" dirty="0" smtClean="0">
                <a:solidFill>
                  <a:schemeClr val="bg1"/>
                </a:solidFill>
              </a:rPr>
              <a:t>输出电阻</a:t>
            </a:r>
            <a:r>
              <a:rPr lang="zh-CN" altLang="zh-CN" sz="2800" b="1" dirty="0">
                <a:solidFill>
                  <a:schemeClr val="bg1"/>
                </a:solidFill>
              </a:rPr>
              <a:t>低，负载能力强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5812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319419" y="149010"/>
            <a:ext cx="7261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工作原理（各部分电路分析）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16"/>
          <p:cNvGrpSpPr/>
          <p:nvPr/>
        </p:nvGrpSpPr>
        <p:grpSpPr bwMode="auto">
          <a:xfrm>
            <a:off x="7267575" y="1789114"/>
            <a:ext cx="1955800" cy="347663"/>
            <a:chOff x="0" y="0"/>
            <a:chExt cx="1957146" cy="347067"/>
          </a:xfrm>
          <a:solidFill>
            <a:schemeClr val="bg1"/>
          </a:solidFill>
        </p:grpSpPr>
        <p:sp>
          <p:nvSpPr>
            <p:cNvPr id="4" name="Straight Arrow Connector 25"/>
            <p:cNvSpPr>
              <a:spLocks noChangeShapeType="1"/>
            </p:cNvSpPr>
            <p:nvPr/>
          </p:nvSpPr>
          <p:spPr bwMode="auto">
            <a:xfrm>
              <a:off x="0" y="173534"/>
              <a:ext cx="1766584" cy="1"/>
            </a:xfrm>
            <a:prstGeom prst="straightConnector1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Oval 27"/>
            <p:cNvSpPr>
              <a:spLocks noChangeArrowheads="1"/>
            </p:cNvSpPr>
            <p:nvPr/>
          </p:nvSpPr>
          <p:spPr bwMode="auto">
            <a:xfrm>
              <a:off x="1612059" y="0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1735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6" name="组合 15"/>
          <p:cNvGrpSpPr/>
          <p:nvPr/>
        </p:nvGrpSpPr>
        <p:grpSpPr bwMode="auto">
          <a:xfrm>
            <a:off x="8101013" y="4772026"/>
            <a:ext cx="1122363" cy="847725"/>
            <a:chOff x="0" y="0"/>
            <a:chExt cx="1122813" cy="848625"/>
          </a:xfrm>
          <a:solidFill>
            <a:schemeClr val="bg1"/>
          </a:solidFill>
        </p:grpSpPr>
        <p:sp>
          <p:nvSpPr>
            <p:cNvPr id="7" name="Straight Arrow Connector 42"/>
            <p:cNvSpPr>
              <a:spLocks noChangeShapeType="1"/>
            </p:cNvSpPr>
            <p:nvPr/>
          </p:nvSpPr>
          <p:spPr bwMode="auto">
            <a:xfrm>
              <a:off x="535223" y="675092"/>
              <a:ext cx="394904" cy="1"/>
            </a:xfrm>
            <a:prstGeom prst="straightConnector1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traight Connector 45"/>
            <p:cNvSpPr>
              <a:spLocks noChangeShapeType="1"/>
            </p:cNvSpPr>
            <p:nvPr/>
          </p:nvSpPr>
          <p:spPr bwMode="auto">
            <a:xfrm flipH="1" flipV="1">
              <a:off x="0" y="0"/>
              <a:ext cx="535223" cy="675092"/>
            </a:xfrm>
            <a:prstGeom prst="line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34"/>
            <p:cNvSpPr>
              <a:spLocks noChangeArrowheads="1"/>
            </p:cNvSpPr>
            <p:nvPr/>
          </p:nvSpPr>
          <p:spPr bwMode="auto">
            <a:xfrm>
              <a:off x="777726" y="501558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1735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0" name="组合 17"/>
          <p:cNvGrpSpPr/>
          <p:nvPr/>
        </p:nvGrpSpPr>
        <p:grpSpPr bwMode="auto">
          <a:xfrm>
            <a:off x="7966075" y="2917826"/>
            <a:ext cx="1257300" cy="974725"/>
            <a:chOff x="0" y="0"/>
            <a:chExt cx="1258787" cy="975500"/>
          </a:xfrm>
          <a:solidFill>
            <a:schemeClr val="bg1"/>
          </a:solidFill>
        </p:grpSpPr>
        <p:sp>
          <p:nvSpPr>
            <p:cNvPr id="11" name="Straight Arrow Connector 38"/>
            <p:cNvSpPr>
              <a:spLocks noChangeShapeType="1"/>
            </p:cNvSpPr>
            <p:nvPr/>
          </p:nvSpPr>
          <p:spPr bwMode="auto">
            <a:xfrm>
              <a:off x="494871" y="0"/>
              <a:ext cx="572172" cy="765754"/>
            </a:xfrm>
            <a:prstGeom prst="straightConnector1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Straight Connector 41"/>
            <p:cNvSpPr>
              <a:spLocks noChangeShapeType="1"/>
            </p:cNvSpPr>
            <p:nvPr/>
          </p:nvSpPr>
          <p:spPr bwMode="auto">
            <a:xfrm flipH="1">
              <a:off x="0" y="0"/>
              <a:ext cx="494871" cy="1"/>
            </a:xfrm>
            <a:prstGeom prst="line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36"/>
            <p:cNvSpPr>
              <a:spLocks noChangeArrowheads="1"/>
            </p:cNvSpPr>
            <p:nvPr/>
          </p:nvSpPr>
          <p:spPr bwMode="auto">
            <a:xfrm>
              <a:off x="913700" y="628433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1735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4" name="组合 9"/>
          <p:cNvGrpSpPr/>
          <p:nvPr/>
        </p:nvGrpSpPr>
        <p:grpSpPr bwMode="auto">
          <a:xfrm>
            <a:off x="3090863" y="1836739"/>
            <a:ext cx="1390651" cy="444500"/>
            <a:chOff x="0" y="0"/>
            <a:chExt cx="1390391" cy="444014"/>
          </a:xfrm>
          <a:solidFill>
            <a:schemeClr val="bg1"/>
          </a:solidFill>
        </p:grpSpPr>
        <p:sp>
          <p:nvSpPr>
            <p:cNvPr id="15" name="Straight Arrow Connector 70"/>
            <p:cNvSpPr>
              <a:spLocks noChangeShapeType="1"/>
            </p:cNvSpPr>
            <p:nvPr/>
          </p:nvSpPr>
          <p:spPr bwMode="auto">
            <a:xfrm flipH="1">
              <a:off x="89829" y="173534"/>
              <a:ext cx="781837" cy="1"/>
            </a:xfrm>
            <a:prstGeom prst="straightConnector1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Straight Connector 72"/>
            <p:cNvSpPr>
              <a:spLocks noChangeShapeType="1"/>
            </p:cNvSpPr>
            <p:nvPr/>
          </p:nvSpPr>
          <p:spPr bwMode="auto">
            <a:xfrm>
              <a:off x="871666" y="173534"/>
              <a:ext cx="518725" cy="270480"/>
            </a:xfrm>
            <a:prstGeom prst="line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48"/>
            <p:cNvSpPr>
              <a:spLocks noChangeArrowheads="1"/>
            </p:cNvSpPr>
            <p:nvPr/>
          </p:nvSpPr>
          <p:spPr bwMode="auto">
            <a:xfrm>
              <a:off x="0" y="0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1735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9" name="组合 14"/>
          <p:cNvGrpSpPr/>
          <p:nvPr/>
        </p:nvGrpSpPr>
        <p:grpSpPr bwMode="auto">
          <a:xfrm>
            <a:off x="3090865" y="5045076"/>
            <a:ext cx="1481137" cy="574675"/>
            <a:chOff x="0" y="0"/>
            <a:chExt cx="1481420" cy="575242"/>
          </a:xfrm>
          <a:solidFill>
            <a:schemeClr val="bg1"/>
          </a:solidFill>
        </p:grpSpPr>
        <p:sp>
          <p:nvSpPr>
            <p:cNvPr id="20" name="Straight Arrow Connector 57"/>
            <p:cNvSpPr>
              <a:spLocks noChangeShapeType="1"/>
            </p:cNvSpPr>
            <p:nvPr/>
          </p:nvSpPr>
          <p:spPr bwMode="auto">
            <a:xfrm flipH="1">
              <a:off x="172543" y="401709"/>
              <a:ext cx="1052726" cy="1"/>
            </a:xfrm>
            <a:prstGeom prst="straightConnector1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Straight Connector 60"/>
            <p:cNvSpPr>
              <a:spLocks noChangeShapeType="1"/>
            </p:cNvSpPr>
            <p:nvPr/>
          </p:nvSpPr>
          <p:spPr bwMode="auto">
            <a:xfrm flipH="1">
              <a:off x="1225268" y="0"/>
              <a:ext cx="256152" cy="401711"/>
            </a:xfrm>
            <a:prstGeom prst="line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Oval 50"/>
            <p:cNvSpPr>
              <a:spLocks noChangeArrowheads="1"/>
            </p:cNvSpPr>
            <p:nvPr/>
          </p:nvSpPr>
          <p:spPr bwMode="auto">
            <a:xfrm>
              <a:off x="0" y="228175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1735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23" name="组合 12"/>
          <p:cNvGrpSpPr/>
          <p:nvPr/>
        </p:nvGrpSpPr>
        <p:grpSpPr bwMode="auto">
          <a:xfrm>
            <a:off x="3090863" y="3013076"/>
            <a:ext cx="2381251" cy="879475"/>
            <a:chOff x="0" y="0"/>
            <a:chExt cx="2382016" cy="879473"/>
          </a:xfrm>
          <a:solidFill>
            <a:schemeClr val="bg1"/>
          </a:solidFill>
        </p:grpSpPr>
        <p:sp>
          <p:nvSpPr>
            <p:cNvPr id="24" name="Straight Arrow Connector 62"/>
            <p:cNvSpPr>
              <a:spLocks noChangeShapeType="1"/>
            </p:cNvSpPr>
            <p:nvPr/>
          </p:nvSpPr>
          <p:spPr bwMode="auto">
            <a:xfrm flipH="1">
              <a:off x="188483" y="0"/>
              <a:ext cx="683241" cy="705113"/>
            </a:xfrm>
            <a:prstGeom prst="straightConnector1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Straight Connector 64"/>
            <p:cNvSpPr>
              <a:spLocks noChangeShapeType="1"/>
            </p:cNvSpPr>
            <p:nvPr/>
          </p:nvSpPr>
          <p:spPr bwMode="auto">
            <a:xfrm flipH="1">
              <a:off x="871666" y="4152"/>
              <a:ext cx="1510350" cy="1"/>
            </a:xfrm>
            <a:prstGeom prst="line">
              <a:avLst/>
            </a:prstGeom>
            <a:grpFill/>
            <a:ln w="19050" cap="flat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en-US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52"/>
            <p:cNvSpPr>
              <a:spLocks noChangeArrowheads="1"/>
            </p:cNvSpPr>
            <p:nvPr/>
          </p:nvSpPr>
          <p:spPr bwMode="auto">
            <a:xfrm>
              <a:off x="0" y="532406"/>
              <a:ext cx="345087" cy="347067"/>
            </a:xfrm>
            <a:prstGeom prst="ellipse">
              <a:avLst/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1735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7" name="TextBox 59"/>
          <p:cNvSpPr>
            <a:spLocks noChangeArrowheads="1"/>
          </p:cNvSpPr>
          <p:nvPr/>
        </p:nvSpPr>
        <p:spPr bwMode="auto">
          <a:xfrm flipH="1">
            <a:off x="304801" y="1730375"/>
            <a:ext cx="2587625" cy="400101"/>
          </a:xfrm>
          <a:prstGeom prst="rect">
            <a:avLst/>
          </a:prstGeom>
          <a:noFill/>
          <a:ln w="9525">
            <a:noFill/>
            <a:bevel/>
          </a:ln>
        </p:spPr>
        <p:txBody>
          <a:bodyPr lIns="91431" tIns="45716" rIns="91431" bIns="45716">
            <a:spAutoFit/>
          </a:bodyPr>
          <a:lstStyle/>
          <a:p>
            <a:pPr algn="r" eaLnBrk="0" hangingPunct="0"/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自举电路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8" name="矩形 17"/>
          <p:cNvSpPr>
            <a:spLocks noChangeArrowheads="1"/>
          </p:cNvSpPr>
          <p:nvPr/>
        </p:nvSpPr>
        <p:spPr bwMode="auto">
          <a:xfrm>
            <a:off x="1069975" y="2092325"/>
            <a:ext cx="1822451" cy="904855"/>
          </a:xfrm>
          <a:prstGeom prst="rect">
            <a:avLst/>
          </a:prstGeom>
          <a:noFill/>
          <a:ln w="9525">
            <a:noFill/>
            <a:bevel/>
          </a:ln>
        </p:spPr>
        <p:txBody>
          <a:bodyPr lIns="91431" tIns="45716" rIns="91431" bIns="45716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提高输出电压在正半轴的幅度，更不容易发生饱和失真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9" name="TextBox 59"/>
          <p:cNvSpPr>
            <a:spLocks noChangeArrowheads="1"/>
          </p:cNvSpPr>
          <p:nvPr/>
        </p:nvSpPr>
        <p:spPr bwMode="auto">
          <a:xfrm flipH="1">
            <a:off x="304801" y="3343134"/>
            <a:ext cx="2587625" cy="400101"/>
          </a:xfrm>
          <a:prstGeom prst="rect">
            <a:avLst/>
          </a:prstGeom>
          <a:noFill/>
          <a:ln w="9525">
            <a:noFill/>
            <a:bevel/>
          </a:ln>
        </p:spPr>
        <p:txBody>
          <a:bodyPr lIns="91431" tIns="45716" rIns="91431" bIns="45716">
            <a:spAutoFit/>
          </a:bodyPr>
          <a:lstStyle/>
          <a:p>
            <a:pPr algn="r" eaLnBrk="0" hangingPunct="0"/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级间电容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0" name="矩形 17"/>
          <p:cNvSpPr>
            <a:spLocks noChangeArrowheads="1"/>
          </p:cNvSpPr>
          <p:nvPr/>
        </p:nvSpPr>
        <p:spPr bwMode="auto">
          <a:xfrm>
            <a:off x="1661195" y="3819525"/>
            <a:ext cx="1464959" cy="667867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7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滤波，稳定输入</a:t>
            </a:r>
            <a:r>
              <a:rPr lang="zh-CN" altLang="en-US" sz="17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信号</a:t>
            </a:r>
            <a:endParaRPr lang="zh-CN" altLang="en-US" sz="17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" name="TextBox 59"/>
          <p:cNvSpPr>
            <a:spLocks noChangeArrowheads="1"/>
          </p:cNvSpPr>
          <p:nvPr/>
        </p:nvSpPr>
        <p:spPr bwMode="auto">
          <a:xfrm flipH="1">
            <a:off x="304801" y="5191126"/>
            <a:ext cx="2587625" cy="400101"/>
          </a:xfrm>
          <a:prstGeom prst="rect">
            <a:avLst/>
          </a:prstGeom>
          <a:noFill/>
          <a:ln w="9525">
            <a:noFill/>
            <a:bevel/>
          </a:ln>
        </p:spPr>
        <p:txBody>
          <a:bodyPr lIns="91431" tIns="45716" rIns="91431" bIns="45716">
            <a:spAutoFit/>
          </a:bodyPr>
          <a:lstStyle/>
          <a:p>
            <a:pPr algn="r" eaLnBrk="0" hangingPunct="0"/>
            <a:r>
              <a:rPr lang="en-US" altLang="zh-CN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RW1</a:t>
            </a:r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电位器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2" name="矩形 17"/>
          <p:cNvSpPr>
            <a:spLocks noChangeArrowheads="1"/>
          </p:cNvSpPr>
          <p:nvPr/>
        </p:nvSpPr>
        <p:spPr bwMode="auto">
          <a:xfrm>
            <a:off x="1333143" y="5596131"/>
            <a:ext cx="3290683" cy="1175698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调节前置放大器的集电极电流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调节静态工作点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3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形成电压并联负反馈电路，稳定静态工作点，改善非线性失真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3" name="矩形 17"/>
          <p:cNvSpPr>
            <a:spLocks noChangeArrowheads="1"/>
          </p:cNvSpPr>
          <p:nvPr/>
        </p:nvSpPr>
        <p:spPr bwMode="auto">
          <a:xfrm>
            <a:off x="7618981" y="1107308"/>
            <a:ext cx="1822451" cy="701722"/>
          </a:xfrm>
          <a:prstGeom prst="rect">
            <a:avLst/>
          </a:prstGeom>
          <a:noFill/>
          <a:ln w="9525">
            <a:noFill/>
            <a:bevel/>
          </a:ln>
        </p:spPr>
        <p:txBody>
          <a:bodyPr lIns="91431" tIns="45716" rIns="91431" bIns="45716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整流电路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交流变直流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4" name="矩形 17"/>
          <p:cNvSpPr>
            <a:spLocks noChangeArrowheads="1"/>
          </p:cNvSpPr>
          <p:nvPr/>
        </p:nvSpPr>
        <p:spPr bwMode="auto">
          <a:xfrm>
            <a:off x="9344281" y="3617922"/>
            <a:ext cx="1822451" cy="701722"/>
          </a:xfrm>
          <a:prstGeom prst="rect">
            <a:avLst/>
          </a:prstGeom>
          <a:noFill/>
          <a:ln w="9525">
            <a:noFill/>
            <a:bevel/>
          </a:ln>
        </p:spPr>
        <p:txBody>
          <a:bodyPr lIns="91431" tIns="45716" rIns="91431" bIns="45716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甲类前置放大器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，放大电压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5" name="矩形 17"/>
          <p:cNvSpPr>
            <a:spLocks noChangeArrowheads="1"/>
          </p:cNvSpPr>
          <p:nvPr/>
        </p:nvSpPr>
        <p:spPr bwMode="auto">
          <a:xfrm>
            <a:off x="9178156" y="5528420"/>
            <a:ext cx="2906205" cy="1311120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乙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类推挽放大器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，一推一挽，效率达到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87.5%</a:t>
            </a: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C0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在输入信号的正半周期对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RL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起着电源的作用。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36" name="组合 7"/>
          <p:cNvGrpSpPr/>
          <p:nvPr/>
        </p:nvGrpSpPr>
        <p:grpSpPr bwMode="auto">
          <a:xfrm>
            <a:off x="3794126" y="3152777"/>
            <a:ext cx="1993900" cy="1998663"/>
            <a:chOff x="0" y="0"/>
            <a:chExt cx="1993900" cy="1998133"/>
          </a:xfrm>
        </p:grpSpPr>
        <p:sp>
          <p:nvSpPr>
            <p:cNvPr id="37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993900" cy="1998133"/>
            </a:xfrm>
            <a:custGeom>
              <a:avLst/>
              <a:gdLst>
                <a:gd name="T0" fmla="*/ 1911432 w 1088"/>
                <a:gd name="T1" fmla="*/ 929407 h 1090"/>
                <a:gd name="T2" fmla="*/ 1898603 w 1088"/>
                <a:gd name="T3" fmla="*/ 834083 h 1090"/>
                <a:gd name="T4" fmla="*/ 1876612 w 1088"/>
                <a:gd name="T5" fmla="*/ 740592 h 1090"/>
                <a:gd name="T6" fmla="*/ 1845457 w 1088"/>
                <a:gd name="T7" fmla="*/ 650768 h 1090"/>
                <a:gd name="T8" fmla="*/ 1803306 w 1088"/>
                <a:gd name="T9" fmla="*/ 562777 h 1090"/>
                <a:gd name="T10" fmla="*/ 1753825 w 1088"/>
                <a:gd name="T11" fmla="*/ 482118 h 1090"/>
                <a:gd name="T12" fmla="*/ 1695181 w 1088"/>
                <a:gd name="T13" fmla="*/ 405126 h 1090"/>
                <a:gd name="T14" fmla="*/ 1631039 w 1088"/>
                <a:gd name="T15" fmla="*/ 335466 h 1090"/>
                <a:gd name="T16" fmla="*/ 1557734 w 1088"/>
                <a:gd name="T17" fmla="*/ 273139 h 1090"/>
                <a:gd name="T18" fmla="*/ 1478931 w 1088"/>
                <a:gd name="T19" fmla="*/ 218145 h 1090"/>
                <a:gd name="T20" fmla="*/ 1394630 w 1088"/>
                <a:gd name="T21" fmla="*/ 170483 h 1090"/>
                <a:gd name="T22" fmla="*/ 1306664 w 1088"/>
                <a:gd name="T23" fmla="*/ 133820 h 1090"/>
                <a:gd name="T24" fmla="*/ 1215033 w 1088"/>
                <a:gd name="T25" fmla="*/ 106323 h 1090"/>
                <a:gd name="T26" fmla="*/ 1119736 w 1088"/>
                <a:gd name="T27" fmla="*/ 87991 h 1090"/>
                <a:gd name="T28" fmla="*/ 1024439 w 1088"/>
                <a:gd name="T29" fmla="*/ 80659 h 1090"/>
                <a:gd name="T30" fmla="*/ 929143 w 1088"/>
                <a:gd name="T31" fmla="*/ 82492 h 1090"/>
                <a:gd name="T32" fmla="*/ 833846 w 1088"/>
                <a:gd name="T33" fmla="*/ 95324 h 1090"/>
                <a:gd name="T34" fmla="*/ 740382 w 1088"/>
                <a:gd name="T35" fmla="*/ 117322 h 1090"/>
                <a:gd name="T36" fmla="*/ 648750 w 1088"/>
                <a:gd name="T37" fmla="*/ 148485 h 1090"/>
                <a:gd name="T38" fmla="*/ 562617 w 1088"/>
                <a:gd name="T39" fmla="*/ 190648 h 1090"/>
                <a:gd name="T40" fmla="*/ 480149 w 1088"/>
                <a:gd name="T41" fmla="*/ 240143 h 1090"/>
                <a:gd name="T42" fmla="*/ 405011 w 1088"/>
                <a:gd name="T43" fmla="*/ 298803 h 1090"/>
                <a:gd name="T44" fmla="*/ 333538 w 1088"/>
                <a:gd name="T45" fmla="*/ 364797 h 1090"/>
                <a:gd name="T46" fmla="*/ 271229 w 1088"/>
                <a:gd name="T47" fmla="*/ 436290 h 1090"/>
                <a:gd name="T48" fmla="*/ 216250 w 1088"/>
                <a:gd name="T49" fmla="*/ 516948 h 1090"/>
                <a:gd name="T50" fmla="*/ 170434 w 1088"/>
                <a:gd name="T51" fmla="*/ 601273 h 1090"/>
                <a:gd name="T52" fmla="*/ 133782 w 1088"/>
                <a:gd name="T53" fmla="*/ 689264 h 1090"/>
                <a:gd name="T54" fmla="*/ 106292 w 1088"/>
                <a:gd name="T55" fmla="*/ 780922 h 1090"/>
                <a:gd name="T56" fmla="*/ 87966 w 1088"/>
                <a:gd name="T57" fmla="*/ 876245 h 1090"/>
                <a:gd name="T58" fmla="*/ 80636 w 1088"/>
                <a:gd name="T59" fmla="*/ 971569 h 1090"/>
                <a:gd name="T60" fmla="*/ 82468 w 1088"/>
                <a:gd name="T61" fmla="*/ 1066893 h 1090"/>
                <a:gd name="T62" fmla="*/ 95297 w 1088"/>
                <a:gd name="T63" fmla="*/ 1162217 h 1090"/>
                <a:gd name="T64" fmla="*/ 117288 w 1088"/>
                <a:gd name="T65" fmla="*/ 1257540 h 1090"/>
                <a:gd name="T66" fmla="*/ 148443 w 1088"/>
                <a:gd name="T67" fmla="*/ 1347365 h 1090"/>
                <a:gd name="T68" fmla="*/ 190593 w 1088"/>
                <a:gd name="T69" fmla="*/ 1433523 h 1090"/>
                <a:gd name="T70" fmla="*/ 240074 w 1088"/>
                <a:gd name="T71" fmla="*/ 1516014 h 1090"/>
                <a:gd name="T72" fmla="*/ 298718 w 1088"/>
                <a:gd name="T73" fmla="*/ 1593007 h 1090"/>
                <a:gd name="T74" fmla="*/ 362860 w 1088"/>
                <a:gd name="T75" fmla="*/ 1662666 h 1090"/>
                <a:gd name="T76" fmla="*/ 436166 w 1088"/>
                <a:gd name="T77" fmla="*/ 1724993 h 1090"/>
                <a:gd name="T78" fmla="*/ 514969 w 1088"/>
                <a:gd name="T79" fmla="*/ 1779988 h 1090"/>
                <a:gd name="T80" fmla="*/ 599270 w 1088"/>
                <a:gd name="T81" fmla="*/ 1825817 h 1090"/>
                <a:gd name="T82" fmla="*/ 687236 w 1088"/>
                <a:gd name="T83" fmla="*/ 1864313 h 1090"/>
                <a:gd name="T84" fmla="*/ 778867 w 1088"/>
                <a:gd name="T85" fmla="*/ 1891810 h 1090"/>
                <a:gd name="T86" fmla="*/ 874164 w 1088"/>
                <a:gd name="T87" fmla="*/ 1908309 h 1090"/>
                <a:gd name="T88" fmla="*/ 969461 w 1088"/>
                <a:gd name="T89" fmla="*/ 1917474 h 1090"/>
                <a:gd name="T90" fmla="*/ 1064757 w 1088"/>
                <a:gd name="T91" fmla="*/ 1915641 h 1090"/>
                <a:gd name="T92" fmla="*/ 1160054 w 1088"/>
                <a:gd name="T93" fmla="*/ 1902809 h 1090"/>
                <a:gd name="T94" fmla="*/ 1253518 w 1088"/>
                <a:gd name="T95" fmla="*/ 1880811 h 1090"/>
                <a:gd name="T96" fmla="*/ 1345149 w 1088"/>
                <a:gd name="T97" fmla="*/ 1849648 h 1090"/>
                <a:gd name="T98" fmla="*/ 1431283 w 1088"/>
                <a:gd name="T99" fmla="*/ 1807485 h 1090"/>
                <a:gd name="T100" fmla="*/ 1513751 w 1088"/>
                <a:gd name="T101" fmla="*/ 1757990 h 1090"/>
                <a:gd name="T102" fmla="*/ 1588889 w 1088"/>
                <a:gd name="T103" fmla="*/ 1699329 h 1090"/>
                <a:gd name="T104" fmla="*/ 1658529 w 1088"/>
                <a:gd name="T105" fmla="*/ 1633336 h 1090"/>
                <a:gd name="T106" fmla="*/ 1722671 w 1088"/>
                <a:gd name="T107" fmla="*/ 1560010 h 1090"/>
                <a:gd name="T108" fmla="*/ 1775817 w 1088"/>
                <a:gd name="T109" fmla="*/ 1481185 h 1090"/>
                <a:gd name="T110" fmla="*/ 1823465 w 1088"/>
                <a:gd name="T111" fmla="*/ 1396860 h 1090"/>
                <a:gd name="T112" fmla="*/ 1860118 w 1088"/>
                <a:gd name="T113" fmla="*/ 1308869 h 1090"/>
                <a:gd name="T114" fmla="*/ 1887608 w 1088"/>
                <a:gd name="T115" fmla="*/ 1217211 h 1090"/>
                <a:gd name="T116" fmla="*/ 1905934 w 1088"/>
                <a:gd name="T117" fmla="*/ 1121887 h 1090"/>
                <a:gd name="T118" fmla="*/ 1913264 w 1088"/>
                <a:gd name="T119" fmla="*/ 1026564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 w="9525">
              <a:noFill/>
              <a:bevel/>
            </a:ln>
          </p:spPr>
          <p:txBody>
            <a:bodyPr lIns="162560" tIns="81280" rIns="162560" bIns="81280"/>
            <a:lstStyle/>
            <a:p>
              <a:endParaRPr lang="zh-CN" altLang="zh-CN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38" name="Group 97"/>
            <p:cNvGrpSpPr/>
            <p:nvPr/>
          </p:nvGrpSpPr>
          <p:grpSpPr bwMode="auto">
            <a:xfrm>
              <a:off x="601129" y="535046"/>
              <a:ext cx="835377" cy="851864"/>
              <a:chOff x="0" y="0"/>
              <a:chExt cx="379359" cy="386846"/>
            </a:xfrm>
          </p:grpSpPr>
          <p:sp>
            <p:nvSpPr>
              <p:cNvPr id="39" name="Freeform 36"/>
              <p:cNvSpPr>
                <a:spLocks noEditPoints="1" noChangeArrowheads="1"/>
              </p:cNvSpPr>
              <p:nvPr/>
            </p:nvSpPr>
            <p:spPr bwMode="auto">
              <a:xfrm>
                <a:off x="117301" y="0"/>
                <a:ext cx="262058" cy="262058"/>
              </a:xfrm>
              <a:custGeom>
                <a:avLst/>
                <a:gdLst>
                  <a:gd name="T0" fmla="*/ 215617 w 79"/>
                  <a:gd name="T1" fmla="*/ 46441 h 79"/>
                  <a:gd name="T2" fmla="*/ 46441 w 79"/>
                  <a:gd name="T3" fmla="*/ 46441 h 79"/>
                  <a:gd name="T4" fmla="*/ 36489 w 79"/>
                  <a:gd name="T5" fmla="*/ 208983 h 79"/>
                  <a:gd name="T6" fmla="*/ 36489 w 79"/>
                  <a:gd name="T7" fmla="*/ 208983 h 79"/>
                  <a:gd name="T8" fmla="*/ 56392 w 79"/>
                  <a:gd name="T9" fmla="*/ 225569 h 79"/>
                  <a:gd name="T10" fmla="*/ 212300 w 79"/>
                  <a:gd name="T11" fmla="*/ 215617 h 79"/>
                  <a:gd name="T12" fmla="*/ 215617 w 79"/>
                  <a:gd name="T13" fmla="*/ 46441 h 79"/>
                  <a:gd name="T14" fmla="*/ 192397 w 79"/>
                  <a:gd name="T15" fmla="*/ 195714 h 79"/>
                  <a:gd name="T16" fmla="*/ 66344 w 79"/>
                  <a:gd name="T17" fmla="*/ 195714 h 79"/>
                  <a:gd name="T18" fmla="*/ 66344 w 79"/>
                  <a:gd name="T19" fmla="*/ 69661 h 79"/>
                  <a:gd name="T20" fmla="*/ 192397 w 79"/>
                  <a:gd name="T21" fmla="*/ 69661 h 79"/>
                  <a:gd name="T22" fmla="*/ 192397 w 79"/>
                  <a:gd name="T23" fmla="*/ 195714 h 7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9"/>
                  <a:gd name="T37" fmla="*/ 0 h 79"/>
                  <a:gd name="T38" fmla="*/ 79 w 79"/>
                  <a:gd name="T39" fmla="*/ 79 h 7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bevel/>
              </a:ln>
            </p:spPr>
            <p:txBody>
              <a:bodyPr lIns="162560" tIns="81280" rIns="162560" bIns="81280"/>
              <a:lstStyle/>
              <a:p>
                <a:endParaRPr lang="zh-CN" altLang="zh-CN" sz="32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0" name="Freeform 37"/>
              <p:cNvSpPr>
                <a:spLocks noChangeArrowheads="1"/>
              </p:cNvSpPr>
              <p:nvPr/>
            </p:nvSpPr>
            <p:spPr bwMode="auto">
              <a:xfrm>
                <a:off x="0" y="222124"/>
                <a:ext cx="159730" cy="164722"/>
              </a:xfrm>
              <a:custGeom>
                <a:avLst/>
                <a:gdLst>
                  <a:gd name="T0" fmla="*/ 0 w 64"/>
                  <a:gd name="T1" fmla="*/ 129781 h 66"/>
                  <a:gd name="T2" fmla="*/ 29949 w 64"/>
                  <a:gd name="T3" fmla="*/ 164722 h 66"/>
                  <a:gd name="T4" fmla="*/ 159730 w 64"/>
                  <a:gd name="T5" fmla="*/ 19966 h 66"/>
                  <a:gd name="T6" fmla="*/ 137268 w 64"/>
                  <a:gd name="T7" fmla="*/ 0 h 66"/>
                  <a:gd name="T8" fmla="*/ 0 w 64"/>
                  <a:gd name="T9" fmla="*/ 129781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6"/>
                  <a:gd name="T17" fmla="*/ 64 w 64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bevel/>
              </a:ln>
            </p:spPr>
            <p:txBody>
              <a:bodyPr lIns="162560" tIns="81280" rIns="162560" bIns="81280"/>
              <a:lstStyle/>
              <a:p>
                <a:endParaRPr lang="zh-CN" altLang="zh-CN" sz="32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1" name="Freeform 38"/>
              <p:cNvSpPr>
                <a:spLocks noChangeArrowheads="1"/>
              </p:cNvSpPr>
              <p:nvPr/>
            </p:nvSpPr>
            <p:spPr bwMode="auto">
              <a:xfrm>
                <a:off x="252073" y="87352"/>
                <a:ext cx="99831" cy="119797"/>
              </a:xfrm>
              <a:custGeom>
                <a:avLst/>
                <a:gdLst>
                  <a:gd name="T0" fmla="*/ 53243 w 30"/>
                  <a:gd name="T1" fmla="*/ 0 h 36"/>
                  <a:gd name="T2" fmla="*/ 0 w 30"/>
                  <a:gd name="T3" fmla="*/ 113142 h 36"/>
                  <a:gd name="T4" fmla="*/ 19966 w 30"/>
                  <a:gd name="T5" fmla="*/ 119797 h 36"/>
                  <a:gd name="T6" fmla="*/ 53243 w 30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36"/>
                  <a:gd name="T14" fmla="*/ 30 w 30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bevel/>
              </a:ln>
            </p:spPr>
            <p:txBody>
              <a:bodyPr lIns="162560" tIns="81280" rIns="162560" bIns="81280"/>
              <a:lstStyle/>
              <a:p>
                <a:endParaRPr lang="zh-CN" altLang="zh-CN" sz="32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42" name="组合 72"/>
          <p:cNvGrpSpPr/>
          <p:nvPr/>
        </p:nvGrpSpPr>
        <p:grpSpPr bwMode="auto">
          <a:xfrm>
            <a:off x="6935789" y="2416176"/>
            <a:ext cx="1074737" cy="1076325"/>
            <a:chOff x="6935788" y="2416175"/>
            <a:chExt cx="1074737" cy="1076325"/>
          </a:xfrm>
        </p:grpSpPr>
        <p:sp>
          <p:nvSpPr>
            <p:cNvPr id="43" name="Freeform 10"/>
            <p:cNvSpPr>
              <a:spLocks noEditPoints="1" noChangeArrowheads="1"/>
            </p:cNvSpPr>
            <p:nvPr/>
          </p:nvSpPr>
          <p:spPr bwMode="auto">
            <a:xfrm>
              <a:off x="6935788" y="2416175"/>
              <a:ext cx="1074737" cy="1076325"/>
            </a:xfrm>
            <a:custGeom>
              <a:avLst/>
              <a:gdLst>
                <a:gd name="T0" fmla="*/ 1030286 w 1088"/>
                <a:gd name="T1" fmla="*/ 500639 h 1090"/>
                <a:gd name="T2" fmla="*/ 1023371 w 1088"/>
                <a:gd name="T3" fmla="*/ 449292 h 1090"/>
                <a:gd name="T4" fmla="*/ 1011517 w 1088"/>
                <a:gd name="T5" fmla="*/ 398931 h 1090"/>
                <a:gd name="T6" fmla="*/ 994724 w 1088"/>
                <a:gd name="T7" fmla="*/ 350546 h 1090"/>
                <a:gd name="T8" fmla="*/ 972005 w 1088"/>
                <a:gd name="T9" fmla="*/ 303148 h 1090"/>
                <a:gd name="T10" fmla="*/ 945334 w 1088"/>
                <a:gd name="T11" fmla="*/ 259700 h 1090"/>
                <a:gd name="T12" fmla="*/ 913724 w 1088"/>
                <a:gd name="T13" fmla="*/ 218227 h 1090"/>
                <a:gd name="T14" fmla="*/ 879151 w 1088"/>
                <a:gd name="T15" fmla="*/ 180704 h 1090"/>
                <a:gd name="T16" fmla="*/ 839638 w 1088"/>
                <a:gd name="T17" fmla="*/ 147131 h 1090"/>
                <a:gd name="T18" fmla="*/ 797162 w 1088"/>
                <a:gd name="T19" fmla="*/ 117507 h 1090"/>
                <a:gd name="T20" fmla="*/ 751723 w 1088"/>
                <a:gd name="T21" fmla="*/ 91833 h 1090"/>
                <a:gd name="T22" fmla="*/ 704308 w 1088"/>
                <a:gd name="T23" fmla="*/ 72084 h 1090"/>
                <a:gd name="T24" fmla="*/ 654918 w 1088"/>
                <a:gd name="T25" fmla="*/ 57272 h 1090"/>
                <a:gd name="T26" fmla="*/ 603552 w 1088"/>
                <a:gd name="T27" fmla="*/ 47398 h 1090"/>
                <a:gd name="T28" fmla="*/ 552186 w 1088"/>
                <a:gd name="T29" fmla="*/ 43448 h 1090"/>
                <a:gd name="T30" fmla="*/ 500819 w 1088"/>
                <a:gd name="T31" fmla="*/ 44435 h 1090"/>
                <a:gd name="T32" fmla="*/ 449453 w 1088"/>
                <a:gd name="T33" fmla="*/ 51348 h 1090"/>
                <a:gd name="T34" fmla="*/ 399075 w 1088"/>
                <a:gd name="T35" fmla="*/ 63197 h 1090"/>
                <a:gd name="T36" fmla="*/ 349685 w 1088"/>
                <a:gd name="T37" fmla="*/ 79984 h 1090"/>
                <a:gd name="T38" fmla="*/ 303258 w 1088"/>
                <a:gd name="T39" fmla="*/ 102695 h 1090"/>
                <a:gd name="T40" fmla="*/ 258806 w 1088"/>
                <a:gd name="T41" fmla="*/ 129356 h 1090"/>
                <a:gd name="T42" fmla="*/ 218306 w 1088"/>
                <a:gd name="T43" fmla="*/ 160955 h 1090"/>
                <a:gd name="T44" fmla="*/ 179781 w 1088"/>
                <a:gd name="T45" fmla="*/ 196503 h 1090"/>
                <a:gd name="T46" fmla="*/ 146196 w 1088"/>
                <a:gd name="T47" fmla="*/ 235014 h 1090"/>
                <a:gd name="T48" fmla="*/ 116562 w 1088"/>
                <a:gd name="T49" fmla="*/ 278462 h 1090"/>
                <a:gd name="T50" fmla="*/ 91866 w 1088"/>
                <a:gd name="T51" fmla="*/ 323885 h 1090"/>
                <a:gd name="T52" fmla="*/ 72110 w 1088"/>
                <a:gd name="T53" fmla="*/ 371283 h 1090"/>
                <a:gd name="T54" fmla="*/ 57293 w 1088"/>
                <a:gd name="T55" fmla="*/ 420655 h 1090"/>
                <a:gd name="T56" fmla="*/ 47415 w 1088"/>
                <a:gd name="T57" fmla="*/ 472003 h 1090"/>
                <a:gd name="T58" fmla="*/ 43464 w 1088"/>
                <a:gd name="T59" fmla="*/ 523351 h 1090"/>
                <a:gd name="T60" fmla="*/ 44451 w 1088"/>
                <a:gd name="T61" fmla="*/ 574698 h 1090"/>
                <a:gd name="T62" fmla="*/ 51366 w 1088"/>
                <a:gd name="T63" fmla="*/ 626046 h 1090"/>
                <a:gd name="T64" fmla="*/ 63220 w 1088"/>
                <a:gd name="T65" fmla="*/ 677393 h 1090"/>
                <a:gd name="T66" fmla="*/ 80013 w 1088"/>
                <a:gd name="T67" fmla="*/ 725779 h 1090"/>
                <a:gd name="T68" fmla="*/ 102732 w 1088"/>
                <a:gd name="T69" fmla="*/ 772189 h 1090"/>
                <a:gd name="T70" fmla="*/ 129403 w 1088"/>
                <a:gd name="T71" fmla="*/ 816624 h 1090"/>
                <a:gd name="T72" fmla="*/ 161013 w 1088"/>
                <a:gd name="T73" fmla="*/ 858097 h 1090"/>
                <a:gd name="T74" fmla="*/ 195586 w 1088"/>
                <a:gd name="T75" fmla="*/ 895621 h 1090"/>
                <a:gd name="T76" fmla="*/ 235099 w 1088"/>
                <a:gd name="T77" fmla="*/ 929194 h 1090"/>
                <a:gd name="T78" fmla="*/ 277575 w 1088"/>
                <a:gd name="T79" fmla="*/ 958818 h 1090"/>
                <a:gd name="T80" fmla="*/ 323014 w 1088"/>
                <a:gd name="T81" fmla="*/ 983504 h 1090"/>
                <a:gd name="T82" fmla="*/ 370429 w 1088"/>
                <a:gd name="T83" fmla="*/ 1004241 h 1090"/>
                <a:gd name="T84" fmla="*/ 419819 w 1088"/>
                <a:gd name="T85" fmla="*/ 1019053 h 1090"/>
                <a:gd name="T86" fmla="*/ 471185 w 1088"/>
                <a:gd name="T87" fmla="*/ 1027940 h 1090"/>
                <a:gd name="T88" fmla="*/ 522551 w 1088"/>
                <a:gd name="T89" fmla="*/ 1032877 h 1090"/>
                <a:gd name="T90" fmla="*/ 573917 w 1088"/>
                <a:gd name="T91" fmla="*/ 1031890 h 1090"/>
                <a:gd name="T92" fmla="*/ 625284 w 1088"/>
                <a:gd name="T93" fmla="*/ 1024977 h 1090"/>
                <a:gd name="T94" fmla="*/ 675662 w 1088"/>
                <a:gd name="T95" fmla="*/ 1013128 h 1090"/>
                <a:gd name="T96" fmla="*/ 725052 w 1088"/>
                <a:gd name="T97" fmla="*/ 996341 h 1090"/>
                <a:gd name="T98" fmla="*/ 771479 w 1088"/>
                <a:gd name="T99" fmla="*/ 973630 h 1090"/>
                <a:gd name="T100" fmla="*/ 815931 w 1088"/>
                <a:gd name="T101" fmla="*/ 946968 h 1090"/>
                <a:gd name="T102" fmla="*/ 856431 w 1088"/>
                <a:gd name="T103" fmla="*/ 915370 h 1090"/>
                <a:gd name="T104" fmla="*/ 893968 w 1088"/>
                <a:gd name="T105" fmla="*/ 879821 h 1090"/>
                <a:gd name="T106" fmla="*/ 928541 w 1088"/>
                <a:gd name="T107" fmla="*/ 840323 h 1090"/>
                <a:gd name="T108" fmla="*/ 957187 w 1088"/>
                <a:gd name="T109" fmla="*/ 797863 h 1090"/>
                <a:gd name="T110" fmla="*/ 982870 w 1088"/>
                <a:gd name="T111" fmla="*/ 752440 h 1090"/>
                <a:gd name="T112" fmla="*/ 1002627 w 1088"/>
                <a:gd name="T113" fmla="*/ 705042 h 1090"/>
                <a:gd name="T114" fmla="*/ 1017444 w 1088"/>
                <a:gd name="T115" fmla="*/ 655669 h 1090"/>
                <a:gd name="T116" fmla="*/ 1027322 w 1088"/>
                <a:gd name="T117" fmla="*/ 604322 h 1090"/>
                <a:gd name="T118" fmla="*/ 1031273 w 1088"/>
                <a:gd name="T119" fmla="*/ 552974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 w="9525">
              <a:noFill/>
              <a:bevel/>
            </a:ln>
          </p:spPr>
          <p:txBody>
            <a:bodyPr lIns="162560" tIns="81280" rIns="162560" bIns="81280"/>
            <a:lstStyle/>
            <a:p>
              <a:endParaRPr lang="zh-CN" altLang="zh-CN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44" name="Group 105"/>
            <p:cNvGrpSpPr/>
            <p:nvPr/>
          </p:nvGrpSpPr>
          <p:grpSpPr bwMode="auto">
            <a:xfrm>
              <a:off x="7200483" y="2701608"/>
              <a:ext cx="578751" cy="529304"/>
              <a:chOff x="0" y="0"/>
              <a:chExt cx="411805" cy="376863"/>
            </a:xfrm>
            <a:solidFill>
              <a:srgbClr val="FFD860"/>
            </a:solidFill>
          </p:grpSpPr>
          <p:sp>
            <p:nvSpPr>
              <p:cNvPr id="45" name="Oval 52"/>
              <p:cNvSpPr>
                <a:spLocks noChangeArrowheads="1"/>
              </p:cNvSpPr>
              <p:nvPr/>
            </p:nvSpPr>
            <p:spPr bwMode="auto">
              <a:xfrm>
                <a:off x="47419" y="299494"/>
                <a:ext cx="44924" cy="42429"/>
              </a:xfrm>
              <a:prstGeom prst="ellipse">
                <a:avLst/>
              </a:prstGeom>
              <a:solidFill>
                <a:schemeClr val="bg1"/>
              </a:solidFill>
              <a:ln w="9525" cmpd="sng">
                <a:noFill/>
                <a:bevel/>
              </a:ln>
            </p:spPr>
            <p:txBody>
              <a:bodyPr lIns="162560" tIns="81280" rIns="162560" bIns="81280"/>
              <a:lstStyle/>
              <a:p>
                <a:pPr>
                  <a:defRPr/>
                </a:pPr>
                <a:endParaRPr lang="zh-CN" altLang="zh-CN" sz="32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6" name="Oval 53"/>
              <p:cNvSpPr>
                <a:spLocks noChangeArrowheads="1"/>
              </p:cNvSpPr>
              <p:nvPr/>
            </p:nvSpPr>
            <p:spPr bwMode="auto">
              <a:xfrm>
                <a:off x="22462" y="349409"/>
                <a:ext cx="24958" cy="27454"/>
              </a:xfrm>
              <a:prstGeom prst="ellipse">
                <a:avLst/>
              </a:prstGeom>
              <a:solidFill>
                <a:schemeClr val="bg1"/>
              </a:solidFill>
              <a:ln w="9525" cmpd="sng">
                <a:noFill/>
                <a:bevel/>
              </a:ln>
            </p:spPr>
            <p:txBody>
              <a:bodyPr lIns="162560" tIns="81280" rIns="162560" bIns="81280"/>
              <a:lstStyle/>
              <a:p>
                <a:pPr>
                  <a:defRPr/>
                </a:pPr>
                <a:endParaRPr lang="zh-CN" altLang="zh-CN" sz="32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7" name="Freeform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4"/>
                  <a:gd name="T58" fmla="*/ 0 h 88"/>
                  <a:gd name="T59" fmla="*/ 124 w 124"/>
                  <a:gd name="T60" fmla="*/ 88 h 8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</a:ln>
            </p:spPr>
            <p:txBody>
              <a:bodyPr lIns="162560" tIns="81280" rIns="162560" bIns="81280"/>
              <a:lstStyle/>
              <a:p>
                <a:pPr>
                  <a:defRPr/>
                </a:pPr>
                <a:endParaRPr lang="zh-CN" altLang="zh-CN" sz="32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48" name="组合 6"/>
          <p:cNvGrpSpPr/>
          <p:nvPr/>
        </p:nvGrpSpPr>
        <p:grpSpPr bwMode="auto">
          <a:xfrm>
            <a:off x="5359401" y="2149476"/>
            <a:ext cx="1535113" cy="1539875"/>
            <a:chOff x="0" y="0"/>
            <a:chExt cx="1535131" cy="1538389"/>
          </a:xfrm>
        </p:grpSpPr>
        <p:sp>
          <p:nvSpPr>
            <p:cNvPr id="49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535131" cy="1538389"/>
            </a:xfrm>
            <a:custGeom>
              <a:avLst/>
              <a:gdLst>
                <a:gd name="T0" fmla="*/ 1471638 w 1088"/>
                <a:gd name="T1" fmla="*/ 715562 h 1090"/>
                <a:gd name="T2" fmla="*/ 1461761 w 1088"/>
                <a:gd name="T3" fmla="*/ 642171 h 1090"/>
                <a:gd name="T4" fmla="*/ 1444829 w 1088"/>
                <a:gd name="T5" fmla="*/ 570192 h 1090"/>
                <a:gd name="T6" fmla="*/ 1420842 w 1088"/>
                <a:gd name="T7" fmla="*/ 501035 h 1090"/>
                <a:gd name="T8" fmla="*/ 1388390 w 1088"/>
                <a:gd name="T9" fmla="*/ 433289 h 1090"/>
                <a:gd name="T10" fmla="*/ 1350294 w 1088"/>
                <a:gd name="T11" fmla="*/ 371189 h 1090"/>
                <a:gd name="T12" fmla="*/ 1305143 w 1088"/>
                <a:gd name="T13" fmla="*/ 311912 h 1090"/>
                <a:gd name="T14" fmla="*/ 1255760 w 1088"/>
                <a:gd name="T15" fmla="*/ 258280 h 1090"/>
                <a:gd name="T16" fmla="*/ 1199321 w 1088"/>
                <a:gd name="T17" fmla="*/ 210294 h 1090"/>
                <a:gd name="T18" fmla="*/ 1138649 w 1088"/>
                <a:gd name="T19" fmla="*/ 167953 h 1090"/>
                <a:gd name="T20" fmla="*/ 1073745 w 1088"/>
                <a:gd name="T21" fmla="*/ 131257 h 1090"/>
                <a:gd name="T22" fmla="*/ 1006019 w 1088"/>
                <a:gd name="T23" fmla="*/ 103030 h 1090"/>
                <a:gd name="T24" fmla="*/ 935470 w 1088"/>
                <a:gd name="T25" fmla="*/ 81859 h 1090"/>
                <a:gd name="T26" fmla="*/ 862100 w 1088"/>
                <a:gd name="T27" fmla="*/ 67746 h 1090"/>
                <a:gd name="T28" fmla="*/ 788730 w 1088"/>
                <a:gd name="T29" fmla="*/ 62100 h 1090"/>
                <a:gd name="T30" fmla="*/ 715360 w 1088"/>
                <a:gd name="T31" fmla="*/ 63511 h 1090"/>
                <a:gd name="T32" fmla="*/ 641989 w 1088"/>
                <a:gd name="T33" fmla="*/ 73391 h 1090"/>
                <a:gd name="T34" fmla="*/ 570030 w 1088"/>
                <a:gd name="T35" fmla="*/ 90327 h 1090"/>
                <a:gd name="T36" fmla="*/ 499482 w 1088"/>
                <a:gd name="T37" fmla="*/ 114321 h 1090"/>
                <a:gd name="T38" fmla="*/ 433167 w 1088"/>
                <a:gd name="T39" fmla="*/ 146782 h 1090"/>
                <a:gd name="T40" fmla="*/ 369673 w 1088"/>
                <a:gd name="T41" fmla="*/ 184889 h 1090"/>
                <a:gd name="T42" fmla="*/ 311823 w 1088"/>
                <a:gd name="T43" fmla="*/ 230053 h 1090"/>
                <a:gd name="T44" fmla="*/ 256796 w 1088"/>
                <a:gd name="T45" fmla="*/ 280862 h 1090"/>
                <a:gd name="T46" fmla="*/ 208823 w 1088"/>
                <a:gd name="T47" fmla="*/ 335905 h 1090"/>
                <a:gd name="T48" fmla="*/ 166494 w 1088"/>
                <a:gd name="T49" fmla="*/ 398005 h 1090"/>
                <a:gd name="T50" fmla="*/ 131220 w 1088"/>
                <a:gd name="T51" fmla="*/ 462928 h 1090"/>
                <a:gd name="T52" fmla="*/ 103001 w 1088"/>
                <a:gd name="T53" fmla="*/ 530674 h 1090"/>
                <a:gd name="T54" fmla="*/ 81836 w 1088"/>
                <a:gd name="T55" fmla="*/ 601242 h 1090"/>
                <a:gd name="T56" fmla="*/ 67726 w 1088"/>
                <a:gd name="T57" fmla="*/ 674633 h 1090"/>
                <a:gd name="T58" fmla="*/ 62082 w 1088"/>
                <a:gd name="T59" fmla="*/ 748024 h 1090"/>
                <a:gd name="T60" fmla="*/ 63493 w 1088"/>
                <a:gd name="T61" fmla="*/ 821415 h 1090"/>
                <a:gd name="T62" fmla="*/ 73370 w 1088"/>
                <a:gd name="T63" fmla="*/ 894806 h 1090"/>
                <a:gd name="T64" fmla="*/ 90302 w 1088"/>
                <a:gd name="T65" fmla="*/ 968197 h 1090"/>
                <a:gd name="T66" fmla="*/ 114288 w 1088"/>
                <a:gd name="T67" fmla="*/ 1037354 h 1090"/>
                <a:gd name="T68" fmla="*/ 146740 w 1088"/>
                <a:gd name="T69" fmla="*/ 1103688 h 1090"/>
                <a:gd name="T70" fmla="*/ 184837 w 1088"/>
                <a:gd name="T71" fmla="*/ 1167200 h 1090"/>
                <a:gd name="T72" fmla="*/ 229987 w 1088"/>
                <a:gd name="T73" fmla="*/ 1226477 h 1090"/>
                <a:gd name="T74" fmla="*/ 279371 w 1088"/>
                <a:gd name="T75" fmla="*/ 1280109 h 1090"/>
                <a:gd name="T76" fmla="*/ 335810 w 1088"/>
                <a:gd name="T77" fmla="*/ 1328095 h 1090"/>
                <a:gd name="T78" fmla="*/ 396481 w 1088"/>
                <a:gd name="T79" fmla="*/ 1370436 h 1090"/>
                <a:gd name="T80" fmla="*/ 461386 w 1088"/>
                <a:gd name="T81" fmla="*/ 1405720 h 1090"/>
                <a:gd name="T82" fmla="*/ 529112 w 1088"/>
                <a:gd name="T83" fmla="*/ 1435359 h 1090"/>
                <a:gd name="T84" fmla="*/ 599660 w 1088"/>
                <a:gd name="T85" fmla="*/ 1456530 h 1090"/>
                <a:gd name="T86" fmla="*/ 673031 w 1088"/>
                <a:gd name="T87" fmla="*/ 1469232 h 1090"/>
                <a:gd name="T88" fmla="*/ 746401 w 1088"/>
                <a:gd name="T89" fmla="*/ 1476289 h 1090"/>
                <a:gd name="T90" fmla="*/ 819771 w 1088"/>
                <a:gd name="T91" fmla="*/ 1474878 h 1090"/>
                <a:gd name="T92" fmla="*/ 893141 w 1088"/>
                <a:gd name="T93" fmla="*/ 1464998 h 1090"/>
                <a:gd name="T94" fmla="*/ 965101 w 1088"/>
                <a:gd name="T95" fmla="*/ 1448062 h 1090"/>
                <a:gd name="T96" fmla="*/ 1035649 w 1088"/>
                <a:gd name="T97" fmla="*/ 1424068 h 1090"/>
                <a:gd name="T98" fmla="*/ 1101964 w 1088"/>
                <a:gd name="T99" fmla="*/ 1391607 h 1090"/>
                <a:gd name="T100" fmla="*/ 1165458 w 1088"/>
                <a:gd name="T101" fmla="*/ 1353500 h 1090"/>
                <a:gd name="T102" fmla="*/ 1223307 w 1088"/>
                <a:gd name="T103" fmla="*/ 1308336 h 1090"/>
                <a:gd name="T104" fmla="*/ 1276924 w 1088"/>
                <a:gd name="T105" fmla="*/ 1257527 h 1090"/>
                <a:gd name="T106" fmla="*/ 1326308 w 1088"/>
                <a:gd name="T107" fmla="*/ 1201072 h 1090"/>
                <a:gd name="T108" fmla="*/ 1367226 w 1088"/>
                <a:gd name="T109" fmla="*/ 1140384 h 1090"/>
                <a:gd name="T110" fmla="*/ 1403911 w 1088"/>
                <a:gd name="T111" fmla="*/ 1075461 h 1090"/>
                <a:gd name="T112" fmla="*/ 1432130 w 1088"/>
                <a:gd name="T113" fmla="*/ 1007715 h 1090"/>
                <a:gd name="T114" fmla="*/ 1453295 w 1088"/>
                <a:gd name="T115" fmla="*/ 937147 h 1090"/>
                <a:gd name="T116" fmla="*/ 1467405 w 1088"/>
                <a:gd name="T117" fmla="*/ 863756 h 1090"/>
                <a:gd name="T118" fmla="*/ 1473049 w 1088"/>
                <a:gd name="T119" fmla="*/ 790365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 w="9525">
              <a:noFill/>
              <a:bevel/>
            </a:ln>
          </p:spPr>
          <p:txBody>
            <a:bodyPr lIns="162560" tIns="81280" rIns="162560" bIns="81280"/>
            <a:lstStyle/>
            <a:p>
              <a:endParaRPr lang="zh-CN" altLang="zh-CN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" name="Freeform 55"/>
            <p:cNvSpPr>
              <a:spLocks noEditPoints="1" noChangeArrowheads="1"/>
            </p:cNvSpPr>
            <p:nvPr/>
          </p:nvSpPr>
          <p:spPr bwMode="auto">
            <a:xfrm>
              <a:off x="440098" y="453779"/>
              <a:ext cx="643516" cy="673448"/>
            </a:xfrm>
            <a:custGeom>
              <a:avLst/>
              <a:gdLst>
                <a:gd name="T0" fmla="*/ 414045 w 129"/>
                <a:gd name="T1" fmla="*/ 458942 h 135"/>
                <a:gd name="T2" fmla="*/ 633539 w 129"/>
                <a:gd name="T3" fmla="*/ 129701 h 135"/>
                <a:gd name="T4" fmla="*/ 633539 w 129"/>
                <a:gd name="T5" fmla="*/ 104759 h 135"/>
                <a:gd name="T6" fmla="*/ 583654 w 129"/>
                <a:gd name="T7" fmla="*/ 49885 h 135"/>
                <a:gd name="T8" fmla="*/ 558711 w 129"/>
                <a:gd name="T9" fmla="*/ 49885 h 135"/>
                <a:gd name="T10" fmla="*/ 533769 w 129"/>
                <a:gd name="T11" fmla="*/ 79816 h 135"/>
                <a:gd name="T12" fmla="*/ 503838 w 129"/>
                <a:gd name="T13" fmla="*/ 79816 h 135"/>
                <a:gd name="T14" fmla="*/ 503838 w 129"/>
                <a:gd name="T15" fmla="*/ 0 h 135"/>
                <a:gd name="T16" fmla="*/ 134689 w 129"/>
                <a:gd name="T17" fmla="*/ 0 h 135"/>
                <a:gd name="T18" fmla="*/ 134689 w 129"/>
                <a:gd name="T19" fmla="*/ 79816 h 135"/>
                <a:gd name="T20" fmla="*/ 109747 w 129"/>
                <a:gd name="T21" fmla="*/ 79816 h 135"/>
                <a:gd name="T22" fmla="*/ 84804 w 129"/>
                <a:gd name="T23" fmla="*/ 49885 h 135"/>
                <a:gd name="T24" fmla="*/ 59862 w 129"/>
                <a:gd name="T25" fmla="*/ 49885 h 135"/>
                <a:gd name="T26" fmla="*/ 4988 w 129"/>
                <a:gd name="T27" fmla="*/ 104759 h 135"/>
                <a:gd name="T28" fmla="*/ 4988 w 129"/>
                <a:gd name="T29" fmla="*/ 129701 h 135"/>
                <a:gd name="T30" fmla="*/ 229471 w 129"/>
                <a:gd name="T31" fmla="*/ 458942 h 135"/>
                <a:gd name="T32" fmla="*/ 294321 w 129"/>
                <a:gd name="T33" fmla="*/ 488873 h 135"/>
                <a:gd name="T34" fmla="*/ 294321 w 129"/>
                <a:gd name="T35" fmla="*/ 513816 h 135"/>
                <a:gd name="T36" fmla="*/ 269379 w 129"/>
                <a:gd name="T37" fmla="*/ 528781 h 135"/>
                <a:gd name="T38" fmla="*/ 294321 w 129"/>
                <a:gd name="T39" fmla="*/ 538758 h 135"/>
                <a:gd name="T40" fmla="*/ 294321 w 129"/>
                <a:gd name="T41" fmla="*/ 568689 h 135"/>
                <a:gd name="T42" fmla="*/ 269379 w 129"/>
                <a:gd name="T43" fmla="*/ 593632 h 135"/>
                <a:gd name="T44" fmla="*/ 239448 w 129"/>
                <a:gd name="T45" fmla="*/ 618574 h 135"/>
                <a:gd name="T46" fmla="*/ 214505 w 129"/>
                <a:gd name="T47" fmla="*/ 643517 h 135"/>
                <a:gd name="T48" fmla="*/ 244436 w 129"/>
                <a:gd name="T49" fmla="*/ 673448 h 135"/>
                <a:gd name="T50" fmla="*/ 399080 w 129"/>
                <a:gd name="T51" fmla="*/ 673448 h 135"/>
                <a:gd name="T52" fmla="*/ 424022 w 129"/>
                <a:gd name="T53" fmla="*/ 643517 h 135"/>
                <a:gd name="T54" fmla="*/ 399080 w 129"/>
                <a:gd name="T55" fmla="*/ 618574 h 135"/>
                <a:gd name="T56" fmla="*/ 369149 w 129"/>
                <a:gd name="T57" fmla="*/ 593632 h 135"/>
                <a:gd name="T58" fmla="*/ 344206 w 129"/>
                <a:gd name="T59" fmla="*/ 568689 h 135"/>
                <a:gd name="T60" fmla="*/ 344206 w 129"/>
                <a:gd name="T61" fmla="*/ 538758 h 135"/>
                <a:gd name="T62" fmla="*/ 374137 w 129"/>
                <a:gd name="T63" fmla="*/ 528781 h 135"/>
                <a:gd name="T64" fmla="*/ 344206 w 129"/>
                <a:gd name="T65" fmla="*/ 513816 h 135"/>
                <a:gd name="T66" fmla="*/ 344206 w 129"/>
                <a:gd name="T67" fmla="*/ 488873 h 135"/>
                <a:gd name="T68" fmla="*/ 414045 w 129"/>
                <a:gd name="T69" fmla="*/ 458942 h 135"/>
                <a:gd name="T70" fmla="*/ 503838 w 129"/>
                <a:gd name="T71" fmla="*/ 104759 h 135"/>
                <a:gd name="T72" fmla="*/ 533769 w 129"/>
                <a:gd name="T73" fmla="*/ 104759 h 135"/>
                <a:gd name="T74" fmla="*/ 558711 w 129"/>
                <a:gd name="T75" fmla="*/ 79816 h 135"/>
                <a:gd name="T76" fmla="*/ 583654 w 129"/>
                <a:gd name="T77" fmla="*/ 104759 h 135"/>
                <a:gd name="T78" fmla="*/ 583654 w 129"/>
                <a:gd name="T79" fmla="*/ 129701 h 135"/>
                <a:gd name="T80" fmla="*/ 453953 w 129"/>
                <a:gd name="T81" fmla="*/ 354184 h 135"/>
                <a:gd name="T82" fmla="*/ 503838 w 129"/>
                <a:gd name="T83" fmla="*/ 104759 h 135"/>
                <a:gd name="T84" fmla="*/ 179586 w 129"/>
                <a:gd name="T85" fmla="*/ 359172 h 135"/>
                <a:gd name="T86" fmla="*/ 49885 w 129"/>
                <a:gd name="T87" fmla="*/ 134690 h 135"/>
                <a:gd name="T88" fmla="*/ 49885 w 129"/>
                <a:gd name="T89" fmla="*/ 109747 h 135"/>
                <a:gd name="T90" fmla="*/ 74827 w 129"/>
                <a:gd name="T91" fmla="*/ 84805 h 135"/>
                <a:gd name="T92" fmla="*/ 99770 w 129"/>
                <a:gd name="T93" fmla="*/ 109747 h 135"/>
                <a:gd name="T94" fmla="*/ 129701 w 129"/>
                <a:gd name="T95" fmla="*/ 109747 h 135"/>
                <a:gd name="T96" fmla="*/ 179586 w 129"/>
                <a:gd name="T97" fmla="*/ 359172 h 13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9"/>
                <a:gd name="T148" fmla="*/ 0 h 135"/>
                <a:gd name="T149" fmla="*/ 129 w 129"/>
                <a:gd name="T150" fmla="*/ 135 h 13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bevel/>
            </a:ln>
          </p:spPr>
          <p:txBody>
            <a:bodyPr lIns="162560" tIns="81280" rIns="162560" bIns="81280"/>
            <a:lstStyle/>
            <a:p>
              <a:endParaRPr lang="zh-CN" altLang="zh-CN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1" name="组合 73"/>
          <p:cNvGrpSpPr/>
          <p:nvPr/>
        </p:nvGrpSpPr>
        <p:grpSpPr bwMode="auto">
          <a:xfrm>
            <a:off x="7070726" y="3492500"/>
            <a:ext cx="1522413" cy="1538288"/>
            <a:chOff x="7070725" y="3492500"/>
            <a:chExt cx="1522413" cy="1538288"/>
          </a:xfrm>
        </p:grpSpPr>
        <p:sp>
          <p:nvSpPr>
            <p:cNvPr id="52" name="Freeform 11"/>
            <p:cNvSpPr>
              <a:spLocks noChangeArrowheads="1"/>
            </p:cNvSpPr>
            <p:nvPr/>
          </p:nvSpPr>
          <p:spPr bwMode="auto">
            <a:xfrm>
              <a:off x="7070725" y="3492500"/>
              <a:ext cx="1522413" cy="1538288"/>
            </a:xfrm>
            <a:custGeom>
              <a:avLst/>
              <a:gdLst>
                <a:gd name="T0" fmla="*/ 1360728 w 1064"/>
                <a:gd name="T1" fmla="*/ 818421 h 1077"/>
                <a:gd name="T2" fmla="*/ 1339265 w 1064"/>
                <a:gd name="T3" fmla="*/ 725580 h 1077"/>
                <a:gd name="T4" fmla="*/ 1489504 w 1064"/>
                <a:gd name="T5" fmla="*/ 684160 h 1077"/>
                <a:gd name="T6" fmla="*/ 1405084 w 1064"/>
                <a:gd name="T7" fmla="*/ 605603 h 1077"/>
                <a:gd name="T8" fmla="*/ 1290617 w 1064"/>
                <a:gd name="T9" fmla="*/ 529902 h 1077"/>
                <a:gd name="T10" fmla="*/ 1416531 w 1064"/>
                <a:gd name="T11" fmla="*/ 439919 h 1077"/>
                <a:gd name="T12" fmla="*/ 1309218 w 1064"/>
                <a:gd name="T13" fmla="*/ 394213 h 1077"/>
                <a:gd name="T14" fmla="*/ 1176150 w 1064"/>
                <a:gd name="T15" fmla="*/ 364219 h 1077"/>
                <a:gd name="T16" fmla="*/ 1264862 w 1064"/>
                <a:gd name="T17" fmla="*/ 235671 h 1077"/>
                <a:gd name="T18" fmla="*/ 1148964 w 1064"/>
                <a:gd name="T19" fmla="*/ 229958 h 1077"/>
                <a:gd name="T20" fmla="*/ 1013034 w 1064"/>
                <a:gd name="T21" fmla="*/ 245669 h 1077"/>
                <a:gd name="T22" fmla="*/ 1051667 w 1064"/>
                <a:gd name="T23" fmla="*/ 95697 h 1077"/>
                <a:gd name="T24" fmla="*/ 941492 w 1064"/>
                <a:gd name="T25" fmla="*/ 129976 h 1077"/>
                <a:gd name="T26" fmla="*/ 818440 w 1064"/>
                <a:gd name="T27" fmla="*/ 191393 h 1077"/>
                <a:gd name="T28" fmla="*/ 804132 w 1064"/>
                <a:gd name="T29" fmla="*/ 37136 h 1077"/>
                <a:gd name="T30" fmla="*/ 711127 w 1064"/>
                <a:gd name="T31" fmla="*/ 107123 h 1077"/>
                <a:gd name="T32" fmla="*/ 618122 w 1064"/>
                <a:gd name="T33" fmla="*/ 205676 h 1077"/>
                <a:gd name="T34" fmla="*/ 550873 w 1064"/>
                <a:gd name="T35" fmla="*/ 65702 h 1077"/>
                <a:gd name="T36" fmla="*/ 487916 w 1064"/>
                <a:gd name="T37" fmla="*/ 164255 h 1077"/>
                <a:gd name="T38" fmla="*/ 433544 w 1064"/>
                <a:gd name="T39" fmla="*/ 289947 h 1077"/>
                <a:gd name="T40" fmla="*/ 323370 w 1064"/>
                <a:gd name="T41" fmla="*/ 179967 h 1077"/>
                <a:gd name="T42" fmla="*/ 297615 w 1064"/>
                <a:gd name="T43" fmla="*/ 294231 h 1077"/>
                <a:gd name="T44" fmla="*/ 290460 w 1064"/>
                <a:gd name="T45" fmla="*/ 429921 h 1077"/>
                <a:gd name="T46" fmla="*/ 148807 w 1064"/>
                <a:gd name="T47" fmla="*/ 365647 h 1077"/>
                <a:gd name="T48" fmla="*/ 163116 w 1064"/>
                <a:gd name="T49" fmla="*/ 481340 h 1077"/>
                <a:gd name="T50" fmla="*/ 203179 w 1064"/>
                <a:gd name="T51" fmla="*/ 611316 h 1077"/>
                <a:gd name="T52" fmla="*/ 47218 w 1064"/>
                <a:gd name="T53" fmla="*/ 599889 h 1077"/>
                <a:gd name="T54" fmla="*/ 100159 w 1064"/>
                <a:gd name="T55" fmla="*/ 702728 h 1077"/>
                <a:gd name="T56" fmla="*/ 180286 w 1064"/>
                <a:gd name="T57" fmla="*/ 768430 h 1077"/>
                <a:gd name="T58" fmla="*/ 100159 w 1064"/>
                <a:gd name="T59" fmla="*/ 835560 h 1077"/>
                <a:gd name="T60" fmla="*/ 47218 w 1064"/>
                <a:gd name="T61" fmla="*/ 938398 h 1077"/>
                <a:gd name="T62" fmla="*/ 203179 w 1064"/>
                <a:gd name="T63" fmla="*/ 925544 h 1077"/>
                <a:gd name="T64" fmla="*/ 163116 w 1064"/>
                <a:gd name="T65" fmla="*/ 1056948 h 1077"/>
                <a:gd name="T66" fmla="*/ 148807 w 1064"/>
                <a:gd name="T67" fmla="*/ 1172641 h 1077"/>
                <a:gd name="T68" fmla="*/ 290460 w 1064"/>
                <a:gd name="T69" fmla="*/ 1106939 h 1077"/>
                <a:gd name="T70" fmla="*/ 297615 w 1064"/>
                <a:gd name="T71" fmla="*/ 1244056 h 1077"/>
                <a:gd name="T72" fmla="*/ 323370 w 1064"/>
                <a:gd name="T73" fmla="*/ 1356893 h 1077"/>
                <a:gd name="T74" fmla="*/ 433544 w 1064"/>
                <a:gd name="T75" fmla="*/ 1248341 h 1077"/>
                <a:gd name="T76" fmla="*/ 487916 w 1064"/>
                <a:gd name="T77" fmla="*/ 1374032 h 1077"/>
                <a:gd name="T78" fmla="*/ 550873 w 1064"/>
                <a:gd name="T79" fmla="*/ 1471158 h 1077"/>
                <a:gd name="T80" fmla="*/ 618122 w 1064"/>
                <a:gd name="T81" fmla="*/ 1331183 h 1077"/>
                <a:gd name="T82" fmla="*/ 711127 w 1064"/>
                <a:gd name="T83" fmla="*/ 1431165 h 1077"/>
                <a:gd name="T84" fmla="*/ 804132 w 1064"/>
                <a:gd name="T85" fmla="*/ 1501152 h 1077"/>
                <a:gd name="T86" fmla="*/ 818440 w 1064"/>
                <a:gd name="T87" fmla="*/ 1346894 h 1077"/>
                <a:gd name="T88" fmla="*/ 941492 w 1064"/>
                <a:gd name="T89" fmla="*/ 1408312 h 1077"/>
                <a:gd name="T90" fmla="*/ 1051667 w 1064"/>
                <a:gd name="T91" fmla="*/ 1442591 h 1077"/>
                <a:gd name="T92" fmla="*/ 1013034 w 1064"/>
                <a:gd name="T93" fmla="*/ 1292619 h 1077"/>
                <a:gd name="T94" fmla="*/ 1148964 w 1064"/>
                <a:gd name="T95" fmla="*/ 1308330 h 1077"/>
                <a:gd name="T96" fmla="*/ 1264862 w 1064"/>
                <a:gd name="T97" fmla="*/ 1301189 h 1077"/>
                <a:gd name="T98" fmla="*/ 1176150 w 1064"/>
                <a:gd name="T99" fmla="*/ 1174069 h 1077"/>
                <a:gd name="T100" fmla="*/ 1309218 w 1064"/>
                <a:gd name="T101" fmla="*/ 1142646 h 1077"/>
                <a:gd name="T102" fmla="*/ 1416531 w 1064"/>
                <a:gd name="T103" fmla="*/ 1096941 h 1077"/>
                <a:gd name="T104" fmla="*/ 1290617 w 1064"/>
                <a:gd name="T105" fmla="*/ 1006957 h 1077"/>
                <a:gd name="T106" fmla="*/ 1405084 w 1064"/>
                <a:gd name="T107" fmla="*/ 932685 h 1077"/>
                <a:gd name="T108" fmla="*/ 1489504 w 1064"/>
                <a:gd name="T109" fmla="*/ 854128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 w="9525">
              <a:noFill/>
              <a:bevel/>
            </a:ln>
          </p:spPr>
          <p:txBody>
            <a:bodyPr lIns="162560" tIns="81280" rIns="162560" bIns="81280"/>
            <a:lstStyle/>
            <a:p>
              <a:endParaRPr lang="zh-CN" altLang="zh-CN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3" name="Group 101"/>
            <p:cNvGrpSpPr/>
            <p:nvPr/>
          </p:nvGrpSpPr>
          <p:grpSpPr bwMode="auto">
            <a:xfrm>
              <a:off x="7546206" y="3976036"/>
              <a:ext cx="571452" cy="571215"/>
              <a:chOff x="0" y="0"/>
              <a:chExt cx="406813" cy="406813"/>
            </a:xfrm>
            <a:solidFill>
              <a:srgbClr val="FFD860"/>
            </a:solidFill>
          </p:grpSpPr>
          <p:sp>
            <p:nvSpPr>
              <p:cNvPr id="54" name="Freeform 3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6813" cy="406813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30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8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4 w 122"/>
                  <a:gd name="T57" fmla="*/ 25 h 122"/>
                  <a:gd name="T58" fmla="*/ 95 w 122"/>
                  <a:gd name="T59" fmla="*/ 27 h 122"/>
                  <a:gd name="T60" fmla="*/ 97 w 122"/>
                  <a:gd name="T61" fmla="*/ 28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2"/>
                  <a:gd name="T127" fmla="*/ 0 h 122"/>
                  <a:gd name="T128" fmla="*/ 122 w 122"/>
                  <a:gd name="T129" fmla="*/ 122 h 12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</a:ln>
            </p:spPr>
            <p:txBody>
              <a:bodyPr lIns="162560" tIns="81280" rIns="162560" bIns="81280"/>
              <a:lstStyle/>
              <a:p>
                <a:pPr>
                  <a:defRPr/>
                </a:pPr>
                <a:endParaRPr lang="zh-CN" altLang="zh-CN" sz="32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5" name="Freeform 40"/>
              <p:cNvSpPr>
                <a:spLocks noEditPoints="1" noChangeArrowheads="1"/>
              </p:cNvSpPr>
              <p:nvPr/>
            </p:nvSpPr>
            <p:spPr bwMode="auto">
              <a:xfrm>
                <a:off x="154739" y="99832"/>
                <a:ext cx="119797" cy="177201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6"/>
                  <a:gd name="T43" fmla="*/ 0 h 53"/>
                  <a:gd name="T44" fmla="*/ 36 w 36"/>
                  <a:gd name="T45" fmla="*/ 53 h 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</a:ln>
            </p:spPr>
            <p:txBody>
              <a:bodyPr lIns="162560" tIns="81280" rIns="162560" bIns="81280"/>
              <a:lstStyle/>
              <a:p>
                <a:pPr>
                  <a:defRPr/>
                </a:pPr>
                <a:endParaRPr lang="zh-CN" altLang="zh-CN" sz="32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6" name="Oval 41"/>
              <p:cNvSpPr>
                <a:spLocks noChangeArrowheads="1"/>
              </p:cNvSpPr>
              <p:nvPr/>
            </p:nvSpPr>
            <p:spPr bwMode="auto">
              <a:xfrm>
                <a:off x="199663" y="197168"/>
                <a:ext cx="9983" cy="9983"/>
              </a:xfrm>
              <a:prstGeom prst="ellipse">
                <a:avLst/>
              </a:prstGeom>
              <a:grpFill/>
              <a:ln w="9525" cmpd="sng">
                <a:noFill/>
                <a:bevel/>
              </a:ln>
            </p:spPr>
            <p:txBody>
              <a:bodyPr lIns="162560" tIns="81280" rIns="162560" bIns="81280"/>
              <a:lstStyle/>
              <a:p>
                <a:pPr>
                  <a:defRPr/>
                </a:pPr>
                <a:endParaRPr lang="zh-CN" altLang="zh-CN" sz="32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7" name="组合 10"/>
          <p:cNvGrpSpPr/>
          <p:nvPr/>
        </p:nvGrpSpPr>
        <p:grpSpPr bwMode="auto">
          <a:xfrm>
            <a:off x="6502400" y="1392240"/>
            <a:ext cx="1014413" cy="1023937"/>
            <a:chOff x="0" y="0"/>
            <a:chExt cx="1013883" cy="1024880"/>
          </a:xfrm>
        </p:grpSpPr>
        <p:sp>
          <p:nvSpPr>
            <p:cNvPr id="58" name="Freeform 11"/>
            <p:cNvSpPr>
              <a:spLocks noChangeArrowheads="1"/>
            </p:cNvSpPr>
            <p:nvPr/>
          </p:nvSpPr>
          <p:spPr bwMode="auto">
            <a:xfrm>
              <a:off x="0" y="0"/>
              <a:ext cx="1013883" cy="1024880"/>
            </a:xfrm>
            <a:custGeom>
              <a:avLst/>
              <a:gdLst>
                <a:gd name="T0" fmla="*/ 906205 w 1064"/>
                <a:gd name="T1" fmla="*/ 545270 h 1077"/>
                <a:gd name="T2" fmla="*/ 891912 w 1064"/>
                <a:gd name="T3" fmla="*/ 483416 h 1077"/>
                <a:gd name="T4" fmla="*/ 991966 w 1064"/>
                <a:gd name="T5" fmla="*/ 455819 h 1077"/>
                <a:gd name="T6" fmla="*/ 935745 w 1064"/>
                <a:gd name="T7" fmla="*/ 403481 h 1077"/>
                <a:gd name="T8" fmla="*/ 859513 w 1064"/>
                <a:gd name="T9" fmla="*/ 353046 h 1077"/>
                <a:gd name="T10" fmla="*/ 943368 w 1064"/>
                <a:gd name="T11" fmla="*/ 293095 h 1077"/>
                <a:gd name="T12" fmla="*/ 871901 w 1064"/>
                <a:gd name="T13" fmla="*/ 262643 h 1077"/>
                <a:gd name="T14" fmla="*/ 783282 w 1064"/>
                <a:gd name="T15" fmla="*/ 242660 h 1077"/>
                <a:gd name="T16" fmla="*/ 842361 w 1064"/>
                <a:gd name="T17" fmla="*/ 157015 h 1077"/>
                <a:gd name="T18" fmla="*/ 765177 w 1064"/>
                <a:gd name="T19" fmla="*/ 153209 h 1077"/>
                <a:gd name="T20" fmla="*/ 674651 w 1064"/>
                <a:gd name="T21" fmla="*/ 163676 h 1077"/>
                <a:gd name="T22" fmla="*/ 700380 w 1064"/>
                <a:gd name="T23" fmla="*/ 63758 h 1077"/>
                <a:gd name="T24" fmla="*/ 627007 w 1064"/>
                <a:gd name="T25" fmla="*/ 86596 h 1077"/>
                <a:gd name="T26" fmla="*/ 545057 w 1064"/>
                <a:gd name="T27" fmla="*/ 127515 h 1077"/>
                <a:gd name="T28" fmla="*/ 535528 w 1064"/>
                <a:gd name="T29" fmla="*/ 24742 h 1077"/>
                <a:gd name="T30" fmla="*/ 473590 w 1064"/>
                <a:gd name="T31" fmla="*/ 71370 h 1077"/>
                <a:gd name="T32" fmla="*/ 411652 w 1064"/>
                <a:gd name="T33" fmla="*/ 137031 h 1077"/>
                <a:gd name="T34" fmla="*/ 366866 w 1064"/>
                <a:gd name="T35" fmla="*/ 43774 h 1077"/>
                <a:gd name="T36" fmla="*/ 324938 w 1064"/>
                <a:gd name="T37" fmla="*/ 109435 h 1077"/>
                <a:gd name="T38" fmla="*/ 288728 w 1064"/>
                <a:gd name="T39" fmla="*/ 193176 h 1077"/>
                <a:gd name="T40" fmla="*/ 215355 w 1064"/>
                <a:gd name="T41" fmla="*/ 119902 h 1077"/>
                <a:gd name="T42" fmla="*/ 198203 w 1064"/>
                <a:gd name="T43" fmla="*/ 196031 h 1077"/>
                <a:gd name="T44" fmla="*/ 193438 w 1064"/>
                <a:gd name="T45" fmla="*/ 286433 h 1077"/>
                <a:gd name="T46" fmla="*/ 99101 w 1064"/>
                <a:gd name="T47" fmla="*/ 243611 h 1077"/>
                <a:gd name="T48" fmla="*/ 108630 w 1064"/>
                <a:gd name="T49" fmla="*/ 320691 h 1077"/>
                <a:gd name="T50" fmla="*/ 135311 w 1064"/>
                <a:gd name="T51" fmla="*/ 407287 h 1077"/>
                <a:gd name="T52" fmla="*/ 31446 w 1064"/>
                <a:gd name="T53" fmla="*/ 399675 h 1077"/>
                <a:gd name="T54" fmla="*/ 66703 w 1064"/>
                <a:gd name="T55" fmla="*/ 468190 h 1077"/>
                <a:gd name="T56" fmla="*/ 120065 w 1064"/>
                <a:gd name="T57" fmla="*/ 511964 h 1077"/>
                <a:gd name="T58" fmla="*/ 66703 w 1064"/>
                <a:gd name="T59" fmla="*/ 556690 h 1077"/>
                <a:gd name="T60" fmla="*/ 31446 w 1064"/>
                <a:gd name="T61" fmla="*/ 625205 h 1077"/>
                <a:gd name="T62" fmla="*/ 135311 w 1064"/>
                <a:gd name="T63" fmla="*/ 616641 h 1077"/>
                <a:gd name="T64" fmla="*/ 108630 w 1064"/>
                <a:gd name="T65" fmla="*/ 704189 h 1077"/>
                <a:gd name="T66" fmla="*/ 99101 w 1064"/>
                <a:gd name="T67" fmla="*/ 781269 h 1077"/>
                <a:gd name="T68" fmla="*/ 193438 w 1064"/>
                <a:gd name="T69" fmla="*/ 737495 h 1077"/>
                <a:gd name="T70" fmla="*/ 198203 w 1064"/>
                <a:gd name="T71" fmla="*/ 828849 h 1077"/>
                <a:gd name="T72" fmla="*/ 215355 w 1064"/>
                <a:gd name="T73" fmla="*/ 904026 h 1077"/>
                <a:gd name="T74" fmla="*/ 288728 w 1064"/>
                <a:gd name="T75" fmla="*/ 831704 h 1077"/>
                <a:gd name="T76" fmla="*/ 324938 w 1064"/>
                <a:gd name="T77" fmla="*/ 915445 h 1077"/>
                <a:gd name="T78" fmla="*/ 366866 w 1064"/>
                <a:gd name="T79" fmla="*/ 980155 h 1077"/>
                <a:gd name="T80" fmla="*/ 411652 w 1064"/>
                <a:gd name="T81" fmla="*/ 886897 h 1077"/>
                <a:gd name="T82" fmla="*/ 473590 w 1064"/>
                <a:gd name="T83" fmla="*/ 953509 h 1077"/>
                <a:gd name="T84" fmla="*/ 535528 w 1064"/>
                <a:gd name="T85" fmla="*/ 1000138 h 1077"/>
                <a:gd name="T86" fmla="*/ 545057 w 1064"/>
                <a:gd name="T87" fmla="*/ 897365 h 1077"/>
                <a:gd name="T88" fmla="*/ 627007 w 1064"/>
                <a:gd name="T89" fmla="*/ 938284 h 1077"/>
                <a:gd name="T90" fmla="*/ 700380 w 1064"/>
                <a:gd name="T91" fmla="*/ 961122 h 1077"/>
                <a:gd name="T92" fmla="*/ 674651 w 1064"/>
                <a:gd name="T93" fmla="*/ 861204 h 1077"/>
                <a:gd name="T94" fmla="*/ 765177 w 1064"/>
                <a:gd name="T95" fmla="*/ 871671 h 1077"/>
                <a:gd name="T96" fmla="*/ 842361 w 1064"/>
                <a:gd name="T97" fmla="*/ 866913 h 1077"/>
                <a:gd name="T98" fmla="*/ 783282 w 1064"/>
                <a:gd name="T99" fmla="*/ 782220 h 1077"/>
                <a:gd name="T100" fmla="*/ 871901 w 1064"/>
                <a:gd name="T101" fmla="*/ 761285 h 1077"/>
                <a:gd name="T102" fmla="*/ 943368 w 1064"/>
                <a:gd name="T103" fmla="*/ 730834 h 1077"/>
                <a:gd name="T104" fmla="*/ 859513 w 1064"/>
                <a:gd name="T105" fmla="*/ 670882 h 1077"/>
                <a:gd name="T106" fmla="*/ 935745 w 1064"/>
                <a:gd name="T107" fmla="*/ 621399 h 1077"/>
                <a:gd name="T108" fmla="*/ 991966 w 1064"/>
                <a:gd name="T109" fmla="*/ 569061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 w="9525">
              <a:noFill/>
              <a:bevel/>
            </a:ln>
          </p:spPr>
          <p:txBody>
            <a:bodyPr lIns="162560" tIns="81280" rIns="162560" bIns="81280"/>
            <a:lstStyle/>
            <a:p>
              <a:endParaRPr lang="zh-CN" altLang="zh-CN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9" name="Freeform 62"/>
            <p:cNvSpPr>
              <a:spLocks noEditPoints="1" noChangeArrowheads="1"/>
            </p:cNvSpPr>
            <p:nvPr/>
          </p:nvSpPr>
          <p:spPr bwMode="auto">
            <a:xfrm>
              <a:off x="372489" y="331300"/>
              <a:ext cx="268908" cy="362280"/>
            </a:xfrm>
            <a:custGeom>
              <a:avLst/>
              <a:gdLst>
                <a:gd name="T0" fmla="*/ 268908 w 108"/>
                <a:gd name="T1" fmla="*/ 362280 h 145"/>
                <a:gd name="T2" fmla="*/ 0 w 108"/>
                <a:gd name="T3" fmla="*/ 362280 h 145"/>
                <a:gd name="T4" fmla="*/ 0 w 108"/>
                <a:gd name="T5" fmla="*/ 339794 h 145"/>
                <a:gd name="T6" fmla="*/ 32369 w 108"/>
                <a:gd name="T7" fmla="*/ 312310 h 145"/>
                <a:gd name="T8" fmla="*/ 239029 w 108"/>
                <a:gd name="T9" fmla="*/ 312310 h 145"/>
                <a:gd name="T10" fmla="*/ 268908 w 108"/>
                <a:gd name="T11" fmla="*/ 337295 h 145"/>
                <a:gd name="T12" fmla="*/ 268908 w 108"/>
                <a:gd name="T13" fmla="*/ 362280 h 145"/>
                <a:gd name="T14" fmla="*/ 39838 w 108"/>
                <a:gd name="T15" fmla="*/ 289824 h 145"/>
                <a:gd name="T16" fmla="*/ 59757 w 108"/>
                <a:gd name="T17" fmla="*/ 227362 h 145"/>
                <a:gd name="T18" fmla="*/ 211641 w 108"/>
                <a:gd name="T19" fmla="*/ 227362 h 145"/>
                <a:gd name="T20" fmla="*/ 229070 w 108"/>
                <a:gd name="T21" fmla="*/ 289824 h 145"/>
                <a:gd name="T22" fmla="*/ 39838 w 108"/>
                <a:gd name="T23" fmla="*/ 289824 h 145"/>
                <a:gd name="T24" fmla="*/ 69717 w 108"/>
                <a:gd name="T25" fmla="*/ 189885 h 145"/>
                <a:gd name="T26" fmla="*/ 89636 w 108"/>
                <a:gd name="T27" fmla="*/ 127423 h 145"/>
                <a:gd name="T28" fmla="*/ 179272 w 108"/>
                <a:gd name="T29" fmla="*/ 127423 h 145"/>
                <a:gd name="T30" fmla="*/ 199191 w 108"/>
                <a:gd name="T31" fmla="*/ 189885 h 145"/>
                <a:gd name="T32" fmla="*/ 69717 w 108"/>
                <a:gd name="T33" fmla="*/ 189885 h 145"/>
                <a:gd name="T34" fmla="*/ 119515 w 108"/>
                <a:gd name="T35" fmla="*/ 29982 h 145"/>
                <a:gd name="T36" fmla="*/ 149393 w 108"/>
                <a:gd name="T37" fmla="*/ 29982 h 145"/>
                <a:gd name="T38" fmla="*/ 166823 w 108"/>
                <a:gd name="T39" fmla="*/ 92444 h 145"/>
                <a:gd name="T40" fmla="*/ 102085 w 108"/>
                <a:gd name="T41" fmla="*/ 92444 h 145"/>
                <a:gd name="T42" fmla="*/ 119515 w 108"/>
                <a:gd name="T43" fmla="*/ 29982 h 1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8"/>
                <a:gd name="T67" fmla="*/ 0 h 145"/>
                <a:gd name="T68" fmla="*/ 108 w 108"/>
                <a:gd name="T69" fmla="*/ 145 h 1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bevel/>
            </a:ln>
          </p:spPr>
          <p:txBody>
            <a:bodyPr lIns="162560" tIns="81280" rIns="162560" bIns="81280"/>
            <a:lstStyle/>
            <a:p>
              <a:endParaRPr lang="zh-CN" altLang="zh-CN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60" name="组合 8"/>
          <p:cNvGrpSpPr/>
          <p:nvPr/>
        </p:nvGrpSpPr>
        <p:grpSpPr bwMode="auto">
          <a:xfrm>
            <a:off x="4346577" y="1873251"/>
            <a:ext cx="1012825" cy="1025525"/>
            <a:chOff x="0" y="0"/>
            <a:chExt cx="1013883" cy="1024880"/>
          </a:xfrm>
        </p:grpSpPr>
        <p:sp>
          <p:nvSpPr>
            <p:cNvPr id="61" name="Freeform 11"/>
            <p:cNvSpPr>
              <a:spLocks noChangeArrowheads="1"/>
            </p:cNvSpPr>
            <p:nvPr/>
          </p:nvSpPr>
          <p:spPr bwMode="auto">
            <a:xfrm>
              <a:off x="0" y="0"/>
              <a:ext cx="1013883" cy="1024880"/>
            </a:xfrm>
            <a:custGeom>
              <a:avLst/>
              <a:gdLst>
                <a:gd name="T0" fmla="*/ 906205 w 1064"/>
                <a:gd name="T1" fmla="*/ 545270 h 1077"/>
                <a:gd name="T2" fmla="*/ 891912 w 1064"/>
                <a:gd name="T3" fmla="*/ 483416 h 1077"/>
                <a:gd name="T4" fmla="*/ 991966 w 1064"/>
                <a:gd name="T5" fmla="*/ 455819 h 1077"/>
                <a:gd name="T6" fmla="*/ 935745 w 1064"/>
                <a:gd name="T7" fmla="*/ 403481 h 1077"/>
                <a:gd name="T8" fmla="*/ 859513 w 1064"/>
                <a:gd name="T9" fmla="*/ 353046 h 1077"/>
                <a:gd name="T10" fmla="*/ 943368 w 1064"/>
                <a:gd name="T11" fmla="*/ 293095 h 1077"/>
                <a:gd name="T12" fmla="*/ 871901 w 1064"/>
                <a:gd name="T13" fmla="*/ 262643 h 1077"/>
                <a:gd name="T14" fmla="*/ 783282 w 1064"/>
                <a:gd name="T15" fmla="*/ 242660 h 1077"/>
                <a:gd name="T16" fmla="*/ 842361 w 1064"/>
                <a:gd name="T17" fmla="*/ 157015 h 1077"/>
                <a:gd name="T18" fmla="*/ 765177 w 1064"/>
                <a:gd name="T19" fmla="*/ 153209 h 1077"/>
                <a:gd name="T20" fmla="*/ 674651 w 1064"/>
                <a:gd name="T21" fmla="*/ 163676 h 1077"/>
                <a:gd name="T22" fmla="*/ 700380 w 1064"/>
                <a:gd name="T23" fmla="*/ 63758 h 1077"/>
                <a:gd name="T24" fmla="*/ 627007 w 1064"/>
                <a:gd name="T25" fmla="*/ 86596 h 1077"/>
                <a:gd name="T26" fmla="*/ 545057 w 1064"/>
                <a:gd name="T27" fmla="*/ 127515 h 1077"/>
                <a:gd name="T28" fmla="*/ 535528 w 1064"/>
                <a:gd name="T29" fmla="*/ 24742 h 1077"/>
                <a:gd name="T30" fmla="*/ 473590 w 1064"/>
                <a:gd name="T31" fmla="*/ 71370 h 1077"/>
                <a:gd name="T32" fmla="*/ 411652 w 1064"/>
                <a:gd name="T33" fmla="*/ 137031 h 1077"/>
                <a:gd name="T34" fmla="*/ 366866 w 1064"/>
                <a:gd name="T35" fmla="*/ 43774 h 1077"/>
                <a:gd name="T36" fmla="*/ 324938 w 1064"/>
                <a:gd name="T37" fmla="*/ 109435 h 1077"/>
                <a:gd name="T38" fmla="*/ 288728 w 1064"/>
                <a:gd name="T39" fmla="*/ 193176 h 1077"/>
                <a:gd name="T40" fmla="*/ 215355 w 1064"/>
                <a:gd name="T41" fmla="*/ 119902 h 1077"/>
                <a:gd name="T42" fmla="*/ 198203 w 1064"/>
                <a:gd name="T43" fmla="*/ 196031 h 1077"/>
                <a:gd name="T44" fmla="*/ 193438 w 1064"/>
                <a:gd name="T45" fmla="*/ 286433 h 1077"/>
                <a:gd name="T46" fmla="*/ 99101 w 1064"/>
                <a:gd name="T47" fmla="*/ 243611 h 1077"/>
                <a:gd name="T48" fmla="*/ 108630 w 1064"/>
                <a:gd name="T49" fmla="*/ 320691 h 1077"/>
                <a:gd name="T50" fmla="*/ 135311 w 1064"/>
                <a:gd name="T51" fmla="*/ 407287 h 1077"/>
                <a:gd name="T52" fmla="*/ 31446 w 1064"/>
                <a:gd name="T53" fmla="*/ 399675 h 1077"/>
                <a:gd name="T54" fmla="*/ 66703 w 1064"/>
                <a:gd name="T55" fmla="*/ 468190 h 1077"/>
                <a:gd name="T56" fmla="*/ 120065 w 1064"/>
                <a:gd name="T57" fmla="*/ 511964 h 1077"/>
                <a:gd name="T58" fmla="*/ 66703 w 1064"/>
                <a:gd name="T59" fmla="*/ 556690 h 1077"/>
                <a:gd name="T60" fmla="*/ 31446 w 1064"/>
                <a:gd name="T61" fmla="*/ 625205 h 1077"/>
                <a:gd name="T62" fmla="*/ 135311 w 1064"/>
                <a:gd name="T63" fmla="*/ 616641 h 1077"/>
                <a:gd name="T64" fmla="*/ 108630 w 1064"/>
                <a:gd name="T65" fmla="*/ 704189 h 1077"/>
                <a:gd name="T66" fmla="*/ 99101 w 1064"/>
                <a:gd name="T67" fmla="*/ 781269 h 1077"/>
                <a:gd name="T68" fmla="*/ 193438 w 1064"/>
                <a:gd name="T69" fmla="*/ 737495 h 1077"/>
                <a:gd name="T70" fmla="*/ 198203 w 1064"/>
                <a:gd name="T71" fmla="*/ 828849 h 1077"/>
                <a:gd name="T72" fmla="*/ 215355 w 1064"/>
                <a:gd name="T73" fmla="*/ 904026 h 1077"/>
                <a:gd name="T74" fmla="*/ 288728 w 1064"/>
                <a:gd name="T75" fmla="*/ 831704 h 1077"/>
                <a:gd name="T76" fmla="*/ 324938 w 1064"/>
                <a:gd name="T77" fmla="*/ 915445 h 1077"/>
                <a:gd name="T78" fmla="*/ 366866 w 1064"/>
                <a:gd name="T79" fmla="*/ 980155 h 1077"/>
                <a:gd name="T80" fmla="*/ 411652 w 1064"/>
                <a:gd name="T81" fmla="*/ 886897 h 1077"/>
                <a:gd name="T82" fmla="*/ 473590 w 1064"/>
                <a:gd name="T83" fmla="*/ 953509 h 1077"/>
                <a:gd name="T84" fmla="*/ 535528 w 1064"/>
                <a:gd name="T85" fmla="*/ 1000138 h 1077"/>
                <a:gd name="T86" fmla="*/ 545057 w 1064"/>
                <a:gd name="T87" fmla="*/ 897365 h 1077"/>
                <a:gd name="T88" fmla="*/ 627007 w 1064"/>
                <a:gd name="T89" fmla="*/ 938284 h 1077"/>
                <a:gd name="T90" fmla="*/ 700380 w 1064"/>
                <a:gd name="T91" fmla="*/ 961122 h 1077"/>
                <a:gd name="T92" fmla="*/ 674651 w 1064"/>
                <a:gd name="T93" fmla="*/ 861204 h 1077"/>
                <a:gd name="T94" fmla="*/ 765177 w 1064"/>
                <a:gd name="T95" fmla="*/ 871671 h 1077"/>
                <a:gd name="T96" fmla="*/ 842361 w 1064"/>
                <a:gd name="T97" fmla="*/ 866913 h 1077"/>
                <a:gd name="T98" fmla="*/ 783282 w 1064"/>
                <a:gd name="T99" fmla="*/ 782220 h 1077"/>
                <a:gd name="T100" fmla="*/ 871901 w 1064"/>
                <a:gd name="T101" fmla="*/ 761285 h 1077"/>
                <a:gd name="T102" fmla="*/ 943368 w 1064"/>
                <a:gd name="T103" fmla="*/ 730834 h 1077"/>
                <a:gd name="T104" fmla="*/ 859513 w 1064"/>
                <a:gd name="T105" fmla="*/ 670882 h 1077"/>
                <a:gd name="T106" fmla="*/ 935745 w 1064"/>
                <a:gd name="T107" fmla="*/ 621399 h 1077"/>
                <a:gd name="T108" fmla="*/ 991966 w 1064"/>
                <a:gd name="T109" fmla="*/ 569061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 w="9525">
              <a:noFill/>
              <a:bevel/>
            </a:ln>
          </p:spPr>
          <p:txBody>
            <a:bodyPr lIns="162560" tIns="81280" rIns="162560" bIns="81280"/>
            <a:lstStyle/>
            <a:p>
              <a:endParaRPr lang="zh-CN" altLang="zh-CN" sz="32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2" name="任意多边形 60"/>
            <p:cNvSpPr>
              <a:spLocks noChangeArrowheads="1"/>
            </p:cNvSpPr>
            <p:nvPr/>
          </p:nvSpPr>
          <p:spPr bwMode="auto">
            <a:xfrm>
              <a:off x="256904" y="256226"/>
              <a:ext cx="500074" cy="485133"/>
            </a:xfrm>
            <a:custGeom>
              <a:avLst/>
              <a:gdLst>
                <a:gd name="T0" fmla="*/ 253080 w 853662"/>
                <a:gd name="T1" fmla="*/ 107430 h 828157"/>
                <a:gd name="T2" fmla="*/ 423473 w 853662"/>
                <a:gd name="T3" fmla="*/ 265822 h 828157"/>
                <a:gd name="T4" fmla="*/ 423473 w 853662"/>
                <a:gd name="T5" fmla="*/ 466857 h 828157"/>
                <a:gd name="T6" fmla="*/ 417387 w 853662"/>
                <a:gd name="T7" fmla="*/ 485133 h 828157"/>
                <a:gd name="T8" fmla="*/ 399131 w 853662"/>
                <a:gd name="T9" fmla="*/ 485133 h 828157"/>
                <a:gd name="T10" fmla="*/ 307850 w 853662"/>
                <a:gd name="T11" fmla="*/ 485133 h 828157"/>
                <a:gd name="T12" fmla="*/ 301764 w 853662"/>
                <a:gd name="T13" fmla="*/ 485133 h 828157"/>
                <a:gd name="T14" fmla="*/ 295678 w 853662"/>
                <a:gd name="T15" fmla="*/ 479041 h 828157"/>
                <a:gd name="T16" fmla="*/ 295678 w 853662"/>
                <a:gd name="T17" fmla="*/ 381569 h 828157"/>
                <a:gd name="T18" fmla="*/ 204397 w 853662"/>
                <a:gd name="T19" fmla="*/ 381569 h 828157"/>
                <a:gd name="T20" fmla="*/ 204397 w 853662"/>
                <a:gd name="T21" fmla="*/ 479041 h 828157"/>
                <a:gd name="T22" fmla="*/ 204397 w 853662"/>
                <a:gd name="T23" fmla="*/ 485133 h 828157"/>
                <a:gd name="T24" fmla="*/ 192226 w 853662"/>
                <a:gd name="T25" fmla="*/ 485133 h 828157"/>
                <a:gd name="T26" fmla="*/ 100944 w 853662"/>
                <a:gd name="T27" fmla="*/ 485133 h 828157"/>
                <a:gd name="T28" fmla="*/ 88774 w 853662"/>
                <a:gd name="T29" fmla="*/ 485133 h 828157"/>
                <a:gd name="T30" fmla="*/ 76603 w 853662"/>
                <a:gd name="T31" fmla="*/ 466857 h 828157"/>
                <a:gd name="T32" fmla="*/ 76603 w 853662"/>
                <a:gd name="T33" fmla="*/ 265822 h 828157"/>
                <a:gd name="T34" fmla="*/ 250037 w 853662"/>
                <a:gd name="T35" fmla="*/ 0 h 828157"/>
                <a:gd name="T36" fmla="*/ 271382 w 853662"/>
                <a:gd name="T37" fmla="*/ 9164 h 828157"/>
                <a:gd name="T38" fmla="*/ 356760 w 853662"/>
                <a:gd name="T39" fmla="*/ 88587 h 828157"/>
                <a:gd name="T40" fmla="*/ 356760 w 853662"/>
                <a:gd name="T41" fmla="*/ 21383 h 828157"/>
                <a:gd name="T42" fmla="*/ 368958 w 853662"/>
                <a:gd name="T43" fmla="*/ 9164 h 828157"/>
                <a:gd name="T44" fmla="*/ 399450 w 853662"/>
                <a:gd name="T45" fmla="*/ 9164 h 828157"/>
                <a:gd name="T46" fmla="*/ 411647 w 853662"/>
                <a:gd name="T47" fmla="*/ 21383 h 828157"/>
                <a:gd name="T48" fmla="*/ 411647 w 853662"/>
                <a:gd name="T49" fmla="*/ 137463 h 828157"/>
                <a:gd name="T50" fmla="*/ 490927 w 853662"/>
                <a:gd name="T51" fmla="*/ 210777 h 828157"/>
                <a:gd name="T52" fmla="*/ 490927 w 853662"/>
                <a:gd name="T53" fmla="*/ 259653 h 828157"/>
                <a:gd name="T54" fmla="*/ 448237 w 853662"/>
                <a:gd name="T55" fmla="*/ 259653 h 828157"/>
                <a:gd name="T56" fmla="*/ 253086 w 853662"/>
                <a:gd name="T57" fmla="*/ 76368 h 828157"/>
                <a:gd name="T58" fmla="*/ 57935 w 853662"/>
                <a:gd name="T59" fmla="*/ 259653 h 828157"/>
                <a:gd name="T60" fmla="*/ 33541 w 853662"/>
                <a:gd name="T61" fmla="*/ 265763 h 828157"/>
                <a:gd name="T62" fmla="*/ 9147 w 853662"/>
                <a:gd name="T63" fmla="*/ 259653 h 828157"/>
                <a:gd name="T64" fmla="*/ 9147 w 853662"/>
                <a:gd name="T65" fmla="*/ 210777 h 828157"/>
                <a:gd name="T66" fmla="*/ 228692 w 853662"/>
                <a:gd name="T67" fmla="*/ 9164 h 828157"/>
                <a:gd name="T68" fmla="*/ 250037 w 853662"/>
                <a:gd name="T69" fmla="*/ 0 h 82815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53662"/>
                <a:gd name="T106" fmla="*/ 0 h 828157"/>
                <a:gd name="T107" fmla="*/ 853662 w 853662"/>
                <a:gd name="T108" fmla="*/ 828157 h 82815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53662" h="828157">
                  <a:moveTo>
                    <a:pt x="432026" y="183391"/>
                  </a:moveTo>
                  <a:cubicBezTo>
                    <a:pt x="432026" y="183391"/>
                    <a:pt x="432026" y="183391"/>
                    <a:pt x="722898" y="453777"/>
                  </a:cubicBezTo>
                  <a:cubicBezTo>
                    <a:pt x="722898" y="453777"/>
                    <a:pt x="722898" y="453777"/>
                    <a:pt x="722898" y="796959"/>
                  </a:cubicBezTo>
                  <a:cubicBezTo>
                    <a:pt x="722898" y="817758"/>
                    <a:pt x="712510" y="828157"/>
                    <a:pt x="712510" y="828157"/>
                  </a:cubicBezTo>
                  <a:cubicBezTo>
                    <a:pt x="702122" y="828157"/>
                    <a:pt x="691733" y="828157"/>
                    <a:pt x="681345" y="828157"/>
                  </a:cubicBezTo>
                  <a:cubicBezTo>
                    <a:pt x="681345" y="828157"/>
                    <a:pt x="681345" y="828157"/>
                    <a:pt x="525521" y="828157"/>
                  </a:cubicBezTo>
                  <a:cubicBezTo>
                    <a:pt x="525521" y="828157"/>
                    <a:pt x="515133" y="828157"/>
                    <a:pt x="515133" y="828157"/>
                  </a:cubicBezTo>
                  <a:cubicBezTo>
                    <a:pt x="515133" y="828157"/>
                    <a:pt x="504744" y="817758"/>
                    <a:pt x="504744" y="817758"/>
                  </a:cubicBezTo>
                  <a:cubicBezTo>
                    <a:pt x="504744" y="817758"/>
                    <a:pt x="504744" y="817758"/>
                    <a:pt x="504744" y="651366"/>
                  </a:cubicBezTo>
                  <a:cubicBezTo>
                    <a:pt x="504744" y="651366"/>
                    <a:pt x="504744" y="651366"/>
                    <a:pt x="348920" y="651366"/>
                  </a:cubicBezTo>
                  <a:cubicBezTo>
                    <a:pt x="348920" y="651366"/>
                    <a:pt x="348920" y="651366"/>
                    <a:pt x="348920" y="817758"/>
                  </a:cubicBezTo>
                  <a:cubicBezTo>
                    <a:pt x="348920" y="817758"/>
                    <a:pt x="348920" y="828157"/>
                    <a:pt x="348920" y="828157"/>
                  </a:cubicBezTo>
                  <a:cubicBezTo>
                    <a:pt x="338532" y="828157"/>
                    <a:pt x="338532" y="828157"/>
                    <a:pt x="328144" y="828157"/>
                  </a:cubicBezTo>
                  <a:cubicBezTo>
                    <a:pt x="328144" y="828157"/>
                    <a:pt x="328144" y="828157"/>
                    <a:pt x="172319" y="828157"/>
                  </a:cubicBezTo>
                  <a:cubicBezTo>
                    <a:pt x="161931" y="828157"/>
                    <a:pt x="161931" y="828157"/>
                    <a:pt x="151543" y="828157"/>
                  </a:cubicBezTo>
                  <a:cubicBezTo>
                    <a:pt x="141155" y="828157"/>
                    <a:pt x="130766" y="817758"/>
                    <a:pt x="130766" y="796959"/>
                  </a:cubicBezTo>
                  <a:cubicBezTo>
                    <a:pt x="130766" y="796959"/>
                    <a:pt x="130766" y="796959"/>
                    <a:pt x="130766" y="453777"/>
                  </a:cubicBezTo>
                  <a:close/>
                  <a:moveTo>
                    <a:pt x="426831" y="0"/>
                  </a:moveTo>
                  <a:cubicBezTo>
                    <a:pt x="439845" y="0"/>
                    <a:pt x="452858" y="5214"/>
                    <a:pt x="463268" y="15644"/>
                  </a:cubicBezTo>
                  <a:cubicBezTo>
                    <a:pt x="463268" y="15644"/>
                    <a:pt x="463268" y="15644"/>
                    <a:pt x="609015" y="151225"/>
                  </a:cubicBezTo>
                  <a:cubicBezTo>
                    <a:pt x="609015" y="151225"/>
                    <a:pt x="609015" y="151225"/>
                    <a:pt x="609015" y="36502"/>
                  </a:cubicBezTo>
                  <a:cubicBezTo>
                    <a:pt x="609015" y="26073"/>
                    <a:pt x="619426" y="15644"/>
                    <a:pt x="629837" y="15644"/>
                  </a:cubicBezTo>
                  <a:cubicBezTo>
                    <a:pt x="629837" y="15644"/>
                    <a:pt x="629837" y="15644"/>
                    <a:pt x="681889" y="15644"/>
                  </a:cubicBezTo>
                  <a:cubicBezTo>
                    <a:pt x="692300" y="15644"/>
                    <a:pt x="702710" y="26073"/>
                    <a:pt x="702710" y="36502"/>
                  </a:cubicBezTo>
                  <a:cubicBezTo>
                    <a:pt x="702710" y="36502"/>
                    <a:pt x="702710" y="36502"/>
                    <a:pt x="702710" y="234660"/>
                  </a:cubicBezTo>
                  <a:cubicBezTo>
                    <a:pt x="702710" y="234660"/>
                    <a:pt x="702710" y="234660"/>
                    <a:pt x="838047" y="359812"/>
                  </a:cubicBezTo>
                  <a:cubicBezTo>
                    <a:pt x="858868" y="380670"/>
                    <a:pt x="858868" y="411958"/>
                    <a:pt x="838047" y="443246"/>
                  </a:cubicBezTo>
                  <a:cubicBezTo>
                    <a:pt x="827637" y="464105"/>
                    <a:pt x="785995" y="464105"/>
                    <a:pt x="765173" y="443246"/>
                  </a:cubicBezTo>
                  <a:cubicBezTo>
                    <a:pt x="765173" y="443246"/>
                    <a:pt x="765173" y="443246"/>
                    <a:pt x="432036" y="130366"/>
                  </a:cubicBezTo>
                  <a:cubicBezTo>
                    <a:pt x="432036" y="130366"/>
                    <a:pt x="432036" y="130366"/>
                    <a:pt x="98899" y="443246"/>
                  </a:cubicBezTo>
                  <a:cubicBezTo>
                    <a:pt x="88489" y="453676"/>
                    <a:pt x="67667" y="453676"/>
                    <a:pt x="57257" y="453676"/>
                  </a:cubicBezTo>
                  <a:cubicBezTo>
                    <a:pt x="46846" y="453676"/>
                    <a:pt x="26025" y="453676"/>
                    <a:pt x="15615" y="443246"/>
                  </a:cubicBezTo>
                  <a:cubicBezTo>
                    <a:pt x="-5206" y="411958"/>
                    <a:pt x="-5206" y="380670"/>
                    <a:pt x="15615" y="359812"/>
                  </a:cubicBezTo>
                  <a:cubicBezTo>
                    <a:pt x="15615" y="359812"/>
                    <a:pt x="15615" y="359812"/>
                    <a:pt x="390394" y="15644"/>
                  </a:cubicBezTo>
                  <a:cubicBezTo>
                    <a:pt x="400805" y="5214"/>
                    <a:pt x="413818" y="0"/>
                    <a:pt x="42683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zh-CN" sz="1465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3" name="Freeform 6"/>
          <p:cNvSpPr>
            <a:spLocks noEditPoints="1" noChangeArrowheads="1"/>
          </p:cNvSpPr>
          <p:nvPr/>
        </p:nvSpPr>
        <p:spPr bwMode="auto">
          <a:xfrm>
            <a:off x="5414964" y="4237040"/>
            <a:ext cx="1881187" cy="2003425"/>
          </a:xfrm>
          <a:custGeom>
            <a:avLst/>
            <a:gdLst>
              <a:gd name="T0" fmla="*/ 1460525 w 957"/>
              <a:gd name="T1" fmla="*/ 614777 h 1020"/>
              <a:gd name="T2" fmla="*/ 1486079 w 957"/>
              <a:gd name="T3" fmla="*/ 840653 h 1020"/>
              <a:gd name="T4" fmla="*/ 1383862 w 957"/>
              <a:gd name="T5" fmla="*/ 1007605 h 1020"/>
              <a:gd name="T6" fmla="*/ 1423176 w 957"/>
              <a:gd name="T7" fmla="*/ 669773 h 1020"/>
              <a:gd name="T8" fmla="*/ 1383862 w 957"/>
              <a:gd name="T9" fmla="*/ 298550 h 1020"/>
              <a:gd name="T10" fmla="*/ 1873324 w 957"/>
              <a:gd name="T11" fmla="*/ 1816832 h 1020"/>
              <a:gd name="T12" fmla="*/ 1383862 w 957"/>
              <a:gd name="T13" fmla="*/ 2003425 h 1020"/>
              <a:gd name="T14" fmla="*/ 939611 w 957"/>
              <a:gd name="T15" fmla="*/ 31426 h 1020"/>
              <a:gd name="T16" fmla="*/ 1383862 w 957"/>
              <a:gd name="T17" fmla="*/ 604956 h 1020"/>
              <a:gd name="T18" fmla="*/ 1334719 w 957"/>
              <a:gd name="T19" fmla="*/ 970286 h 1020"/>
              <a:gd name="T20" fmla="*/ 1383862 w 957"/>
              <a:gd name="T21" fmla="*/ 1007605 h 1020"/>
              <a:gd name="T22" fmla="*/ 1307199 w 957"/>
              <a:gd name="T23" fmla="*/ 1111705 h 1020"/>
              <a:gd name="T24" fmla="*/ 1344548 w 957"/>
              <a:gd name="T25" fmla="*/ 1420075 h 1020"/>
              <a:gd name="T26" fmla="*/ 1383862 w 957"/>
              <a:gd name="T27" fmla="*/ 2003425 h 1020"/>
              <a:gd name="T28" fmla="*/ 939611 w 957"/>
              <a:gd name="T29" fmla="*/ 1932716 h 1020"/>
              <a:gd name="T30" fmla="*/ 969096 w 957"/>
              <a:gd name="T31" fmla="*/ 1903254 h 1020"/>
              <a:gd name="T32" fmla="*/ 939611 w 957"/>
              <a:gd name="T33" fmla="*/ 1875756 h 1020"/>
              <a:gd name="T34" fmla="*/ 943542 w 957"/>
              <a:gd name="T35" fmla="*/ 1856114 h 1020"/>
              <a:gd name="T36" fmla="*/ 943542 w 957"/>
              <a:gd name="T37" fmla="*/ 1799154 h 1020"/>
              <a:gd name="T38" fmla="*/ 939611 w 957"/>
              <a:gd name="T39" fmla="*/ 1769692 h 1020"/>
              <a:gd name="T40" fmla="*/ 1157805 w 957"/>
              <a:gd name="T41" fmla="*/ 1302226 h 1020"/>
              <a:gd name="T42" fmla="*/ 941576 w 957"/>
              <a:gd name="T43" fmla="*/ 1392577 h 1020"/>
              <a:gd name="T44" fmla="*/ 939611 w 957"/>
              <a:gd name="T45" fmla="*/ 1204019 h 1020"/>
              <a:gd name="T46" fmla="*/ 1020205 w 957"/>
              <a:gd name="T47" fmla="*/ 1233481 h 1020"/>
              <a:gd name="T48" fmla="*/ 939611 w 957"/>
              <a:gd name="T49" fmla="*/ 1005641 h 1020"/>
              <a:gd name="T50" fmla="*/ 1153874 w 957"/>
              <a:gd name="T51" fmla="*/ 985999 h 1020"/>
              <a:gd name="T52" fmla="*/ 1305233 w 957"/>
              <a:gd name="T53" fmla="*/ 626561 h 1020"/>
              <a:gd name="T54" fmla="*/ 939611 w 957"/>
              <a:gd name="T55" fmla="*/ 31426 h 1020"/>
              <a:gd name="T56" fmla="*/ 776457 w 957"/>
              <a:gd name="T57" fmla="*/ 68745 h 1020"/>
              <a:gd name="T58" fmla="*/ 939611 w 957"/>
              <a:gd name="T59" fmla="*/ 31426 h 1020"/>
              <a:gd name="T60" fmla="*/ 835428 w 957"/>
              <a:gd name="T61" fmla="*/ 400685 h 1020"/>
              <a:gd name="T62" fmla="*/ 577920 w 957"/>
              <a:gd name="T63" fmla="*/ 557816 h 1020"/>
              <a:gd name="T64" fmla="*/ 711588 w 957"/>
              <a:gd name="T65" fmla="*/ 993856 h 1020"/>
              <a:gd name="T66" fmla="*/ 937645 w 957"/>
              <a:gd name="T67" fmla="*/ 938860 h 1020"/>
              <a:gd name="T68" fmla="*/ 939611 w 957"/>
              <a:gd name="T69" fmla="*/ 1005641 h 1020"/>
              <a:gd name="T70" fmla="*/ 860982 w 957"/>
              <a:gd name="T71" fmla="*/ 1233481 h 1020"/>
              <a:gd name="T72" fmla="*/ 939611 w 957"/>
              <a:gd name="T73" fmla="*/ 1392577 h 1020"/>
              <a:gd name="T74" fmla="*/ 727314 w 957"/>
              <a:gd name="T75" fmla="*/ 1306155 h 1020"/>
              <a:gd name="T76" fmla="*/ 939611 w 957"/>
              <a:gd name="T77" fmla="*/ 1769692 h 1020"/>
              <a:gd name="T78" fmla="*/ 939611 w 957"/>
              <a:gd name="T79" fmla="*/ 1799154 h 1020"/>
              <a:gd name="T80" fmla="*/ 939611 w 957"/>
              <a:gd name="T81" fmla="*/ 1856114 h 1020"/>
              <a:gd name="T82" fmla="*/ 916022 w 957"/>
              <a:gd name="T83" fmla="*/ 1903254 h 1020"/>
              <a:gd name="T84" fmla="*/ 939611 w 957"/>
              <a:gd name="T85" fmla="*/ 2003425 h 1020"/>
              <a:gd name="T86" fmla="*/ 497325 w 957"/>
              <a:gd name="T87" fmla="*/ 1433824 h 1020"/>
              <a:gd name="T88" fmla="*/ 672274 w 957"/>
              <a:gd name="T89" fmla="*/ 1257051 h 1020"/>
              <a:gd name="T90" fmla="*/ 520914 w 957"/>
              <a:gd name="T91" fmla="*/ 1019390 h 1020"/>
              <a:gd name="T92" fmla="*/ 497325 w 957"/>
              <a:gd name="T93" fmla="*/ 936896 h 1020"/>
              <a:gd name="T94" fmla="*/ 542537 w 957"/>
              <a:gd name="T95" fmla="*/ 669773 h 1020"/>
              <a:gd name="T96" fmla="*/ 497325 w 957"/>
              <a:gd name="T97" fmla="*/ 280872 h 1020"/>
              <a:gd name="T98" fmla="*/ 420663 w 957"/>
              <a:gd name="T99" fmla="*/ 614777 h 1020"/>
              <a:gd name="T100" fmla="*/ 497325 w 957"/>
              <a:gd name="T101" fmla="*/ 608884 h 1020"/>
              <a:gd name="T102" fmla="*/ 497325 w 957"/>
              <a:gd name="T103" fmla="*/ 936896 h 1020"/>
              <a:gd name="T104" fmla="*/ 446217 w 957"/>
              <a:gd name="T105" fmla="*/ 962430 h 1020"/>
              <a:gd name="T106" fmla="*/ 391177 w 957"/>
              <a:gd name="T107" fmla="*/ 705127 h 1020"/>
              <a:gd name="T108" fmla="*/ 497325 w 957"/>
              <a:gd name="T109" fmla="*/ 2003425 h 1020"/>
              <a:gd name="T110" fmla="*/ 5897 w 957"/>
              <a:gd name="T111" fmla="*/ 1816832 h 1020"/>
              <a:gd name="T112" fmla="*/ 497325 w 957"/>
              <a:gd name="T113" fmla="*/ 2003425 h 10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57"/>
              <a:gd name="T172" fmla="*/ 0 h 1020"/>
              <a:gd name="T173" fmla="*/ 957 w 957"/>
              <a:gd name="T174" fmla="*/ 1020 h 102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bevel/>
          </a:ln>
        </p:spPr>
        <p:txBody>
          <a:bodyPr lIns="121920" tIns="60960" rIns="121920" bIns="60960"/>
          <a:lstStyle/>
          <a:p>
            <a:endParaRPr lang="zh-CN" altLang="zh-CN" sz="32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68" y="910679"/>
            <a:ext cx="3277611" cy="827024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4" y="3315051"/>
            <a:ext cx="1318708" cy="1144986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89" y="5273026"/>
            <a:ext cx="1143000" cy="111442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223" y="223046"/>
            <a:ext cx="1438275" cy="73342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4687" y="2456808"/>
            <a:ext cx="980060" cy="1070329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8939" y="478912"/>
            <a:ext cx="933450" cy="78105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9931462" y="1424314"/>
            <a:ext cx="1637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Rw2</a:t>
            </a:r>
            <a:r>
              <a:rPr lang="zh-CN" altLang="en-US" b="1" dirty="0" smtClean="0">
                <a:solidFill>
                  <a:schemeClr val="bg1"/>
                </a:solidFill>
              </a:rPr>
              <a:t>电位器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克服交越失真</a:t>
            </a:r>
            <a:r>
              <a:rPr lang="zh-CN" altLang="en-US" dirty="0" smtClean="0">
                <a:solidFill>
                  <a:srgbClr val="C00000"/>
                </a:solidFill>
              </a:rPr>
              <a:t>（调杂降噪）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9699886" y="4046935"/>
            <a:ext cx="951058" cy="1538288"/>
          </a:xfrm>
          <a:prstGeom prst="rect">
            <a:avLst/>
          </a:prstGeom>
        </p:spPr>
      </p:pic>
    </p:spTree>
  </p:cSld>
  <p:clrMapOvr>
    <a:masterClrMapping/>
  </p:clrMapOvr>
  <p:transition spd="slow" advTm="58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 bldLvl="0" autoUpdateAnimBg="0"/>
      <p:bldP spid="28" grpId="0" bldLvl="0" autoUpdateAnimBg="0"/>
      <p:bldP spid="29" grpId="0" bldLvl="0" autoUpdateAnimBg="0"/>
      <p:bldP spid="30" grpId="0" bldLvl="0" autoUpdateAnimBg="0"/>
      <p:bldP spid="31" grpId="0" bldLvl="0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  <p:bldP spid="63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1464" y="47667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仿真情况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556792"/>
            <a:ext cx="7463798" cy="47163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28248" y="2132856"/>
            <a:ext cx="316835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输入</a:t>
            </a:r>
            <a:r>
              <a:rPr lang="en-US" altLang="zh-CN" sz="2000" dirty="0" smtClean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mv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500Hz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的正弦信号</a:t>
            </a:r>
          </a:p>
          <a:p>
            <a:pPr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、示波器峰值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：</a:t>
            </a:r>
            <a:endParaRPr lang="en-US" altLang="zh-CN" sz="2000" dirty="0" smtClean="0">
              <a:solidFill>
                <a:schemeClr val="bg1"/>
              </a:solidFill>
              <a:latin typeface="Times New Roman" panose="02020603050405020304" pitchFamily="18" charset="0"/>
              <a:ea typeface="华文宋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输入波形峰值：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28.06pv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华文宋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输出波形峰值：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394.601uv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华文宋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输入功率：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2.938nw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输出功率：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charset="-122"/>
              </a:rPr>
              <a:t>87.644uW</a:t>
            </a: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电压放大倍数：</a:t>
            </a:r>
            <a:r>
              <a:rPr lang="en-US" altLang="zh-CN" sz="2000" dirty="0" smtClean="0">
                <a:solidFill>
                  <a:schemeClr val="bg1"/>
                </a:solidFill>
              </a:rPr>
              <a:t>1.4</a:t>
            </a:r>
            <a:r>
              <a:rPr lang="zh-CN" altLang="en-US" sz="2000" dirty="0" smtClean="0">
                <a:solidFill>
                  <a:schemeClr val="bg1"/>
                </a:solidFill>
              </a:rPr>
              <a:t>*</a:t>
            </a:r>
            <a:r>
              <a:rPr lang="en-US" altLang="zh-CN" sz="2000" dirty="0" smtClean="0">
                <a:solidFill>
                  <a:schemeClr val="bg1"/>
                </a:solidFill>
              </a:rPr>
              <a:t>10^4</a:t>
            </a: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功率放大倍数：</a:t>
            </a:r>
            <a:r>
              <a:rPr lang="en-US" altLang="zh-CN" sz="2000" dirty="0" smtClean="0">
                <a:solidFill>
                  <a:schemeClr val="bg1"/>
                </a:solidFill>
              </a:rPr>
              <a:t>3*10^4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5812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1464" y="47667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仿真情况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978565"/>
            <a:ext cx="7056784" cy="5732833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7032104" y="1628800"/>
            <a:ext cx="1728192" cy="4320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904312" y="999892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输入信号波形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7032104" y="2924944"/>
            <a:ext cx="1728192" cy="6480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158006" y="4052971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输出信号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639616" y="4437112"/>
            <a:ext cx="792088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827748" y="4402338"/>
            <a:ext cx="792088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27648" y="403700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输入信号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159896" y="5383902"/>
            <a:ext cx="792088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1159" y="470457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每一个刻度所代表的电压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8904312" y="3083964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输出信号波形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51078"/>
      </p:ext>
    </p:extLst>
  </p:cSld>
  <p:clrMapOvr>
    <a:masterClrMapping/>
  </p:clrMapOvr>
  <p:transition spd="slow" advTm="5812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0"/>
            <a:ext cx="51435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9416" y="1556792"/>
            <a:ext cx="39604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     创新点：加入多个排针，通过测量关键节点的电压或电流来调节静态工作点，避免交越失真，达到在不失真的情况下放大音量的效果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        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在不需要的时候可以加入短接帽来连接排针。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3472" y="332656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硬件实现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5812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48128" y="188640"/>
            <a:ext cx="3157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交越</a:t>
            </a:r>
            <a:r>
              <a:rPr lang="zh-CN" altLang="en-US" sz="3600" b="1" dirty="0" smtClean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失真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2776"/>
            <a:ext cx="5472608" cy="468052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7176120" y="834971"/>
            <a:ext cx="388843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当输入信号在接近零点时，发生扭曲现象，这种现象称作交越失真</a:t>
            </a:r>
            <a:r>
              <a:rPr lang="zh-CN" altLang="en-US" sz="2800" dirty="0" smtClean="0">
                <a:solidFill>
                  <a:schemeClr val="bg1"/>
                </a:solidFill>
              </a:rPr>
              <a:t>。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所</a:t>
            </a:r>
            <a:r>
              <a:rPr lang="zh-CN" altLang="en-US" sz="2800" dirty="0" smtClean="0">
                <a:solidFill>
                  <a:schemeClr val="bg1"/>
                </a:solidFill>
              </a:rPr>
              <a:t>以被喇叭放大的音乐会产生失真的现象。现实生活中可以通过调节</a:t>
            </a:r>
            <a:r>
              <a:rPr lang="en-US" altLang="zh-CN" sz="2800" dirty="0" smtClean="0">
                <a:solidFill>
                  <a:schemeClr val="bg1"/>
                </a:solidFill>
              </a:rPr>
              <a:t>103</a:t>
            </a:r>
            <a:r>
              <a:rPr lang="zh-CN" altLang="en-US" sz="2800" dirty="0" smtClean="0">
                <a:solidFill>
                  <a:schemeClr val="bg1"/>
                </a:solidFill>
              </a:rPr>
              <a:t>电位器调节声音大小，调节</a:t>
            </a:r>
            <a:r>
              <a:rPr lang="en-US" altLang="zh-CN" sz="2800" dirty="0" smtClean="0">
                <a:solidFill>
                  <a:schemeClr val="bg1"/>
                </a:solidFill>
              </a:rPr>
              <a:t>102</a:t>
            </a:r>
            <a:r>
              <a:rPr lang="zh-CN" altLang="en-US" sz="2800" dirty="0" smtClean="0">
                <a:solidFill>
                  <a:schemeClr val="bg1"/>
                </a:solidFill>
              </a:rPr>
              <a:t>电位器降噪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此时，一级电位器调到</a:t>
            </a:r>
            <a:r>
              <a:rPr lang="en-US" altLang="zh-CN" sz="2800" dirty="0" smtClean="0">
                <a:solidFill>
                  <a:schemeClr val="bg1"/>
                </a:solidFill>
              </a:rPr>
              <a:t>22%</a:t>
            </a:r>
          </a:p>
          <a:p>
            <a:r>
              <a:rPr lang="zh-CN" altLang="en-US" sz="3200" dirty="0">
                <a:solidFill>
                  <a:schemeClr val="bg1"/>
                </a:solidFill>
              </a:rPr>
              <a:t>二</a:t>
            </a:r>
            <a:r>
              <a:rPr lang="zh-CN" altLang="en-US" sz="3200" dirty="0" smtClean="0">
                <a:solidFill>
                  <a:schemeClr val="bg1"/>
                </a:solidFill>
              </a:rPr>
              <a:t>级电位器调到</a:t>
            </a:r>
            <a:r>
              <a:rPr lang="en-US" altLang="zh-CN" sz="3200" dirty="0" smtClean="0">
                <a:solidFill>
                  <a:schemeClr val="bg1"/>
                </a:solidFill>
              </a:rPr>
              <a:t>6%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5480" y="404663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检测与检验分析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66362" y="404664"/>
            <a:ext cx="3157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交越</a:t>
            </a:r>
            <a:r>
              <a:rPr lang="zh-CN" altLang="en-US" sz="3600" b="1" dirty="0" smtClean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失真模拟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788071"/>
      </p:ext>
    </p:extLst>
  </p:cSld>
  <p:clrMapOvr>
    <a:masterClrMapping/>
  </p:clrMapOvr>
  <p:transition spd="slow" advTm="58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onstant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871</Words>
  <Application>Microsoft Office PowerPoint</Application>
  <PresentationFormat>宽屏</PresentationFormat>
  <Paragraphs>86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方正兰亭黑_GBK</vt:lpstr>
      <vt:lpstr>仿宋</vt:lpstr>
      <vt:lpstr>华文宋体</vt:lpstr>
      <vt:lpstr>宋体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5045.pptx</dc:title>
  <dc:creator/>
  <cp:lastModifiedBy/>
  <cp:revision>2</cp:revision>
  <dcterms:created xsi:type="dcterms:W3CDTF">2017-04-12T00:57:00Z</dcterms:created>
  <dcterms:modified xsi:type="dcterms:W3CDTF">2018-06-14T08:42:50Z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